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359" r:id="rId2"/>
    <p:sldId id="458" r:id="rId3"/>
    <p:sldId id="460" r:id="rId4"/>
    <p:sldId id="477" r:id="rId5"/>
    <p:sldId id="459" r:id="rId6"/>
    <p:sldId id="475" r:id="rId7"/>
    <p:sldId id="476" r:id="rId8"/>
    <p:sldId id="462" r:id="rId9"/>
    <p:sldId id="461" r:id="rId10"/>
    <p:sldId id="479" r:id="rId11"/>
    <p:sldId id="480" r:id="rId12"/>
    <p:sldId id="481" r:id="rId13"/>
    <p:sldId id="482" r:id="rId14"/>
    <p:sldId id="483" r:id="rId15"/>
    <p:sldId id="478" r:id="rId16"/>
    <p:sldId id="463" r:id="rId17"/>
    <p:sldId id="474" r:id="rId18"/>
  </p:sldIdLst>
  <p:sldSz cx="9144000" cy="5143500" type="screen16x9"/>
  <p:notesSz cx="6858000" cy="9144000"/>
  <p:embeddedFontLst>
    <p:embeddedFont>
      <p:font typeface="汉仪瑞意宋w" panose="020B0604020202020204" charset="-122"/>
      <p:regular r:id="rId19"/>
    </p:embeddedFont>
    <p:embeddedFont>
      <p:font typeface="Cambria Math" panose="02040503050406030204" pitchFamily="18" charset="0"/>
      <p:regular r:id="rId20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Q A" initials="AQ" lastIdx="1" clrIdx="0">
    <p:extLst>
      <p:ext uri="{19B8F6BF-5375-455C-9EA6-DF929625EA0E}">
        <p15:presenceInfo xmlns:p15="http://schemas.microsoft.com/office/powerpoint/2012/main" userId="5db18df2db2cc792" providerId="Windows Live"/>
      </p:ext>
    </p:extLst>
  </p:cmAuthor>
  <p:cmAuthor id="2" name="The Hung Dang" initials="TD" lastIdx="2" clrIdx="1">
    <p:extLst>
      <p:ext uri="{19B8F6BF-5375-455C-9EA6-DF929625EA0E}">
        <p15:presenceInfo xmlns:p15="http://schemas.microsoft.com/office/powerpoint/2012/main" userId="S::k23133931@kcl.ac.uk::96f00586-de2b-499d-b19c-69c4356b81d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BC9D2"/>
    <a:srgbClr val="F2F2F2"/>
    <a:srgbClr val="F4F2F2"/>
    <a:srgbClr val="EAE8E9"/>
    <a:srgbClr val="EFF1F2"/>
    <a:srgbClr val="DCB090"/>
    <a:srgbClr val="F4D7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14F7447-7A25-4916-842E-AF264850D7AF}" v="1211" dt="2023-12-11T19:48:41.321"/>
    <p1510:client id="{0C5327AE-40C4-B768-5472-38E1648533BF}" v="2" dt="2023-12-12T08:55:11.031"/>
    <p1510:client id="{16A5BE36-AD62-7A18-938A-95D9BD28974C}" v="10" dt="2023-12-29T17:06:05.016"/>
    <p1510:client id="{19DBAC0F-A1B2-16F9-DCA3-6EE7FAF45423}" v="52" dt="2023-12-11T15:40:14.363"/>
    <p1510:client id="{83155185-BE21-65ED-515E-3620888E6E64}" v="6" dt="2023-12-11T14:44:36.893"/>
    <p1510:client id="{D8494546-7A45-4C05-A59F-A49A45A120E0}" v="1" dt="2023-12-23T14:55:50.505"/>
    <p1510:client id="{DBE5387C-F629-0E9C-53D7-EDF8BC8C6376}" v="46" dt="2023-12-11T14:54:57.20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162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uiluomin Shen" userId="S::k23040955@kcl.ac.uk::251b40c5-a904-451d-a99d-080989b6eec6" providerId="AD" clId="Web-{19DBAC0F-A1B2-16F9-DCA3-6EE7FAF45423}"/>
    <pc:docChg chg="addSld delSld modSld">
      <pc:chgData name="Huiluomin Shen" userId="S::k23040955@kcl.ac.uk::251b40c5-a904-451d-a99d-080989b6eec6" providerId="AD" clId="Web-{19DBAC0F-A1B2-16F9-DCA3-6EE7FAF45423}" dt="2023-12-11T15:40:14.363" v="32" actId="20577"/>
      <pc:docMkLst>
        <pc:docMk/>
      </pc:docMkLst>
      <pc:sldChg chg="add del replId">
        <pc:chgData name="Huiluomin Shen" userId="S::k23040955@kcl.ac.uk::251b40c5-a904-451d-a99d-080989b6eec6" providerId="AD" clId="Web-{19DBAC0F-A1B2-16F9-DCA3-6EE7FAF45423}" dt="2023-12-11T15:38:40.658" v="3"/>
        <pc:sldMkLst>
          <pc:docMk/>
          <pc:sldMk cId="2753960869" sldId="478"/>
        </pc:sldMkLst>
      </pc:sldChg>
      <pc:sldChg chg="modSp add replId">
        <pc:chgData name="Huiluomin Shen" userId="S::k23040955@kcl.ac.uk::251b40c5-a904-451d-a99d-080989b6eec6" providerId="AD" clId="Web-{19DBAC0F-A1B2-16F9-DCA3-6EE7FAF45423}" dt="2023-12-11T15:40:14.363" v="32" actId="20577"/>
        <pc:sldMkLst>
          <pc:docMk/>
          <pc:sldMk cId="3554410280" sldId="478"/>
        </pc:sldMkLst>
        <pc:spChg chg="mod">
          <ac:chgData name="Huiluomin Shen" userId="S::k23040955@kcl.ac.uk::251b40c5-a904-451d-a99d-080989b6eec6" providerId="AD" clId="Web-{19DBAC0F-A1B2-16F9-DCA3-6EE7FAF45423}" dt="2023-12-11T15:40:14.363" v="32" actId="20577"/>
          <ac:spMkLst>
            <pc:docMk/>
            <pc:sldMk cId="3554410280" sldId="478"/>
            <ac:spMk id="8" creationId="{B1116DE3-5CB2-B761-0FBF-A93BD24CAEA0}"/>
          </ac:spMkLst>
        </pc:spChg>
      </pc:sldChg>
      <pc:sldChg chg="add del replId">
        <pc:chgData name="Huiluomin Shen" userId="S::k23040955@kcl.ac.uk::251b40c5-a904-451d-a99d-080989b6eec6" providerId="AD" clId="Web-{19DBAC0F-A1B2-16F9-DCA3-6EE7FAF45423}" dt="2023-12-11T15:38:34.314" v="2"/>
        <pc:sldMkLst>
          <pc:docMk/>
          <pc:sldMk cId="3535779463" sldId="479"/>
        </pc:sldMkLst>
      </pc:sldChg>
    </pc:docChg>
  </pc:docChgLst>
  <pc:docChgLst>
    <pc:chgData clId="Web-{DBE5387C-F629-0E9C-53D7-EDF8BC8C6376}"/>
    <pc:docChg chg="modSld">
      <pc:chgData name="" userId="" providerId="" clId="Web-{DBE5387C-F629-0E9C-53D7-EDF8BC8C6376}" dt="2023-12-11T14:46:38.504" v="14" actId="20577"/>
      <pc:docMkLst>
        <pc:docMk/>
      </pc:docMkLst>
      <pc:sldChg chg="modSp">
        <pc:chgData name="" userId="" providerId="" clId="Web-{DBE5387C-F629-0E9C-53D7-EDF8BC8C6376}" dt="2023-12-11T14:46:38.504" v="14" actId="20577"/>
        <pc:sldMkLst>
          <pc:docMk/>
          <pc:sldMk cId="0" sldId="359"/>
        </pc:sldMkLst>
        <pc:spChg chg="mod">
          <ac:chgData name="" userId="" providerId="" clId="Web-{DBE5387C-F629-0E9C-53D7-EDF8BC8C6376}" dt="2023-12-11T14:46:38.504" v="14" actId="20577"/>
          <ac:spMkLst>
            <pc:docMk/>
            <pc:sldMk cId="0" sldId="359"/>
            <ac:spMk id="43" creationId="{00000000-0000-0000-0000-000000000000}"/>
          </ac:spMkLst>
        </pc:spChg>
      </pc:sldChg>
    </pc:docChg>
  </pc:docChgLst>
  <pc:docChgLst>
    <pc:chgData name="来宾用户" userId="S::urn:spo:anon#d8ca1edae2b045663cc45f7a46b3df63d39b4dff7de945f1fb98f7bea3881f8c::" providerId="AD" clId="Web-{D8494546-7A45-4C05-A59F-A49A45A120E0}"/>
    <pc:docChg chg="modSld">
      <pc:chgData name="来宾用户" userId="S::urn:spo:anon#d8ca1edae2b045663cc45f7a46b3df63d39b4dff7de945f1fb98f7bea3881f8c::" providerId="AD" clId="Web-{D8494546-7A45-4C05-A59F-A49A45A120E0}" dt="2023-12-23T14:55:50.505" v="0" actId="1076"/>
      <pc:docMkLst>
        <pc:docMk/>
      </pc:docMkLst>
      <pc:sldChg chg="modSp">
        <pc:chgData name="来宾用户" userId="S::urn:spo:anon#d8ca1edae2b045663cc45f7a46b3df63d39b4dff7de945f1fb98f7bea3881f8c::" providerId="AD" clId="Web-{D8494546-7A45-4C05-A59F-A49A45A120E0}" dt="2023-12-23T14:55:50.505" v="0" actId="1076"/>
        <pc:sldMkLst>
          <pc:docMk/>
          <pc:sldMk cId="1520143294" sldId="477"/>
        </pc:sldMkLst>
        <pc:spChg chg="mod">
          <ac:chgData name="来宾用户" userId="S::urn:spo:anon#d8ca1edae2b045663cc45f7a46b3df63d39b4dff7de945f1fb98f7bea3881f8c::" providerId="AD" clId="Web-{D8494546-7A45-4C05-A59F-A49A45A120E0}" dt="2023-12-23T14:55:50.505" v="0" actId="1076"/>
          <ac:spMkLst>
            <pc:docMk/>
            <pc:sldMk cId="1520143294" sldId="477"/>
            <ac:spMk id="2" creationId="{202F28DC-B956-3954-C26F-1379CC458603}"/>
          </ac:spMkLst>
        </pc:spChg>
      </pc:sldChg>
    </pc:docChg>
  </pc:docChgLst>
  <pc:docChgLst>
    <pc:chgData name="Guest User" userId="S::urn:spo:anon#d8ca1edae2b045663cc45f7a46b3df63d39b4dff7de945f1fb98f7bea3881f8c::" providerId="AD" clId="Web-{0C5327AE-40C4-B768-5472-38E1648533BF}"/>
    <pc:docChg chg="modSld">
      <pc:chgData name="Guest User" userId="S::urn:spo:anon#d8ca1edae2b045663cc45f7a46b3df63d39b4dff7de945f1fb98f7bea3881f8c::" providerId="AD" clId="Web-{0C5327AE-40C4-B768-5472-38E1648533BF}" dt="2023-12-12T08:55:11.031" v="1"/>
      <pc:docMkLst>
        <pc:docMk/>
      </pc:docMkLst>
      <pc:sldChg chg="addSp delSp">
        <pc:chgData name="Guest User" userId="S::urn:spo:anon#d8ca1edae2b045663cc45f7a46b3df63d39b4dff7de945f1fb98f7bea3881f8c::" providerId="AD" clId="Web-{0C5327AE-40C4-B768-5472-38E1648533BF}" dt="2023-12-12T08:55:11.031" v="1"/>
        <pc:sldMkLst>
          <pc:docMk/>
          <pc:sldMk cId="1520143294" sldId="477"/>
        </pc:sldMkLst>
        <pc:spChg chg="add del">
          <ac:chgData name="Guest User" userId="S::urn:spo:anon#d8ca1edae2b045663cc45f7a46b3df63d39b4dff7de945f1fb98f7bea3881f8c::" providerId="AD" clId="Web-{0C5327AE-40C4-B768-5472-38E1648533BF}" dt="2023-12-12T08:55:11.031" v="1"/>
          <ac:spMkLst>
            <pc:docMk/>
            <pc:sldMk cId="1520143294" sldId="477"/>
            <ac:spMk id="2" creationId="{202F28DC-B956-3954-C26F-1379CC458603}"/>
          </ac:spMkLst>
        </pc:spChg>
      </pc:sldChg>
    </pc:docChg>
  </pc:docChgLst>
  <pc:docChgLst>
    <pc:chgData name="The Hung Dang" userId="96f00586-de2b-499d-b19c-69c4356b81d7" providerId="ADAL" clId="{014F7447-7A25-4916-842E-AF264850D7AF}"/>
    <pc:docChg chg="undo custSel addSld delSld modSld sldOrd">
      <pc:chgData name="The Hung Dang" userId="96f00586-de2b-499d-b19c-69c4356b81d7" providerId="ADAL" clId="{014F7447-7A25-4916-842E-AF264850D7AF}" dt="2023-12-11T19:48:41.321" v="1925"/>
      <pc:docMkLst>
        <pc:docMk/>
      </pc:docMkLst>
      <pc:sldChg chg="modSp mod">
        <pc:chgData name="The Hung Dang" userId="96f00586-de2b-499d-b19c-69c4356b81d7" providerId="ADAL" clId="{014F7447-7A25-4916-842E-AF264850D7AF}" dt="2023-12-11T19:11:52.749" v="1246" actId="207"/>
        <pc:sldMkLst>
          <pc:docMk/>
          <pc:sldMk cId="0" sldId="359"/>
        </pc:sldMkLst>
        <pc:spChg chg="mod">
          <ac:chgData name="The Hung Dang" userId="96f00586-de2b-499d-b19c-69c4356b81d7" providerId="ADAL" clId="{014F7447-7A25-4916-842E-AF264850D7AF}" dt="2023-12-11T19:11:52.749" v="1246" actId="207"/>
          <ac:spMkLst>
            <pc:docMk/>
            <pc:sldMk cId="0" sldId="359"/>
            <ac:spMk id="43" creationId="{00000000-0000-0000-0000-000000000000}"/>
          </ac:spMkLst>
        </pc:spChg>
      </pc:sldChg>
      <pc:sldChg chg="delSp modSp mod">
        <pc:chgData name="The Hung Dang" userId="96f00586-de2b-499d-b19c-69c4356b81d7" providerId="ADAL" clId="{014F7447-7A25-4916-842E-AF264850D7AF}" dt="2023-12-11T19:11:52.063" v="1245" actId="207"/>
        <pc:sldMkLst>
          <pc:docMk/>
          <pc:sldMk cId="0" sldId="458"/>
        </pc:sldMkLst>
        <pc:spChg chg="mod">
          <ac:chgData name="The Hung Dang" userId="96f00586-de2b-499d-b19c-69c4356b81d7" providerId="ADAL" clId="{014F7447-7A25-4916-842E-AF264850D7AF}" dt="2023-12-11T19:11:52.063" v="1245" actId="207"/>
          <ac:spMkLst>
            <pc:docMk/>
            <pc:sldMk cId="0" sldId="458"/>
            <ac:spMk id="7" creationId="{00000000-0000-0000-0000-000000000000}"/>
          </ac:spMkLst>
        </pc:spChg>
        <pc:spChg chg="mod">
          <ac:chgData name="The Hung Dang" userId="96f00586-de2b-499d-b19c-69c4356b81d7" providerId="ADAL" clId="{014F7447-7A25-4916-842E-AF264850D7AF}" dt="2023-12-11T14:49:10.882" v="31" actId="1076"/>
          <ac:spMkLst>
            <pc:docMk/>
            <pc:sldMk cId="0" sldId="458"/>
            <ac:spMk id="8" creationId="{6C709B55-7175-2DDC-1FBB-8AA7E1A3C162}"/>
          </ac:spMkLst>
        </pc:spChg>
        <pc:spChg chg="mod">
          <ac:chgData name="The Hung Dang" userId="96f00586-de2b-499d-b19c-69c4356b81d7" providerId="ADAL" clId="{014F7447-7A25-4916-842E-AF264850D7AF}" dt="2023-12-11T14:48:26.449" v="21" actId="1076"/>
          <ac:spMkLst>
            <pc:docMk/>
            <pc:sldMk cId="0" sldId="458"/>
            <ac:spMk id="9" creationId="{00000000-0000-0000-0000-000000000000}"/>
          </ac:spMkLst>
        </pc:spChg>
        <pc:spChg chg="del mod">
          <ac:chgData name="The Hung Dang" userId="96f00586-de2b-499d-b19c-69c4356b81d7" providerId="ADAL" clId="{014F7447-7A25-4916-842E-AF264850D7AF}" dt="2023-12-11T14:48:48.690" v="26" actId="478"/>
          <ac:spMkLst>
            <pc:docMk/>
            <pc:sldMk cId="0" sldId="458"/>
            <ac:spMk id="11" creationId="{AABB5D0C-D8D2-59ED-0D49-08C2692B3520}"/>
          </ac:spMkLst>
        </pc:spChg>
        <pc:spChg chg="mod">
          <ac:chgData name="The Hung Dang" userId="96f00586-de2b-499d-b19c-69c4356b81d7" providerId="ADAL" clId="{014F7447-7A25-4916-842E-AF264850D7AF}" dt="2023-12-11T14:49:01.711" v="30" actId="1076"/>
          <ac:spMkLst>
            <pc:docMk/>
            <pc:sldMk cId="0" sldId="458"/>
            <ac:spMk id="14" creationId="{128F4F07-CA74-7624-0EF3-A796BBAFCC1F}"/>
          </ac:spMkLst>
        </pc:spChg>
        <pc:spChg chg="del mod">
          <ac:chgData name="The Hung Dang" userId="96f00586-de2b-499d-b19c-69c4356b81d7" providerId="ADAL" clId="{014F7447-7A25-4916-842E-AF264850D7AF}" dt="2023-12-11T14:48:57.820" v="29" actId="478"/>
          <ac:spMkLst>
            <pc:docMk/>
            <pc:sldMk cId="0" sldId="458"/>
            <ac:spMk id="16" creationId="{8A83F267-043F-3A7C-1C95-968AD5263578}"/>
          </ac:spMkLst>
        </pc:spChg>
        <pc:spChg chg="del mod">
          <ac:chgData name="The Hung Dang" userId="96f00586-de2b-499d-b19c-69c4356b81d7" providerId="ADAL" clId="{014F7447-7A25-4916-842E-AF264850D7AF}" dt="2023-12-11T14:48:17.285" v="20" actId="478"/>
          <ac:spMkLst>
            <pc:docMk/>
            <pc:sldMk cId="0" sldId="458"/>
            <ac:spMk id="21" creationId="{00000000-0000-0000-0000-000000000000}"/>
          </ac:spMkLst>
        </pc:spChg>
        <pc:spChg chg="mod">
          <ac:chgData name="The Hung Dang" userId="96f00586-de2b-499d-b19c-69c4356b81d7" providerId="ADAL" clId="{014F7447-7A25-4916-842E-AF264850D7AF}" dt="2023-12-11T14:48:42.204" v="23" actId="1076"/>
          <ac:spMkLst>
            <pc:docMk/>
            <pc:sldMk cId="0" sldId="458"/>
            <ac:spMk id="23" creationId="{A921A447-8724-8396-79F5-D7B8EE7DA823}"/>
          </ac:spMkLst>
        </pc:spChg>
        <pc:grpChg chg="mod">
          <ac:chgData name="The Hung Dang" userId="96f00586-de2b-499d-b19c-69c4356b81d7" providerId="ADAL" clId="{014F7447-7A25-4916-842E-AF264850D7AF}" dt="2023-12-11T14:48:45.106" v="25" actId="1076"/>
          <ac:grpSpMkLst>
            <pc:docMk/>
            <pc:sldMk cId="0" sldId="458"/>
            <ac:grpSpMk id="17" creationId="{CE01CF64-07D0-05EF-5617-12BE19F50AD9}"/>
          </ac:grpSpMkLst>
        </pc:grpChg>
      </pc:sldChg>
      <pc:sldChg chg="ord">
        <pc:chgData name="The Hung Dang" userId="96f00586-de2b-499d-b19c-69c4356b81d7" providerId="ADAL" clId="{014F7447-7A25-4916-842E-AF264850D7AF}" dt="2023-12-11T14:49:15.586" v="35"/>
        <pc:sldMkLst>
          <pc:docMk/>
          <pc:sldMk cId="0" sldId="460"/>
        </pc:sldMkLst>
      </pc:sldChg>
      <pc:sldChg chg="ord">
        <pc:chgData name="The Hung Dang" userId="96f00586-de2b-499d-b19c-69c4356b81d7" providerId="ADAL" clId="{014F7447-7A25-4916-842E-AF264850D7AF}" dt="2023-12-11T14:50:01.588" v="41"/>
        <pc:sldMkLst>
          <pc:docMk/>
          <pc:sldMk cId="0" sldId="461"/>
        </pc:sldMkLst>
      </pc:sldChg>
      <pc:sldChg chg="addSp delSp modSp mod ord setBg">
        <pc:chgData name="The Hung Dang" userId="96f00586-de2b-499d-b19c-69c4356b81d7" providerId="ADAL" clId="{014F7447-7A25-4916-842E-AF264850D7AF}" dt="2023-12-11T19:10:58.284" v="1237" actId="26606"/>
        <pc:sldMkLst>
          <pc:docMk/>
          <pc:sldMk cId="0" sldId="462"/>
        </pc:sldMkLst>
        <pc:spChg chg="del">
          <ac:chgData name="The Hung Dang" userId="96f00586-de2b-499d-b19c-69c4356b81d7" providerId="ADAL" clId="{014F7447-7A25-4916-842E-AF264850D7AF}" dt="2023-12-11T18:53:26.117" v="666" actId="478"/>
          <ac:spMkLst>
            <pc:docMk/>
            <pc:sldMk cId="0" sldId="462"/>
            <ac:spMk id="3" creationId="{00000000-0000-0000-0000-000000000000}"/>
          </ac:spMkLst>
        </pc:spChg>
        <pc:spChg chg="add">
          <ac:chgData name="The Hung Dang" userId="96f00586-de2b-499d-b19c-69c4356b81d7" providerId="ADAL" clId="{014F7447-7A25-4916-842E-AF264850D7AF}" dt="2023-12-11T19:10:58.284" v="1237" actId="26606"/>
          <ac:spMkLst>
            <pc:docMk/>
            <pc:sldMk cId="0" sldId="462"/>
            <ac:spMk id="6" creationId="{855BCB94-2424-5F80-1739-11B199199EC5}"/>
          </ac:spMkLst>
        </pc:spChg>
        <pc:spChg chg="add">
          <ac:chgData name="The Hung Dang" userId="96f00586-de2b-499d-b19c-69c4356b81d7" providerId="ADAL" clId="{014F7447-7A25-4916-842E-AF264850D7AF}" dt="2023-12-11T19:10:58.284" v="1237" actId="26606"/>
          <ac:spMkLst>
            <pc:docMk/>
            <pc:sldMk cId="0" sldId="462"/>
            <ac:spMk id="7" creationId="{35159C1C-65DC-556E-ECB3-72F7BFEF331F}"/>
          </ac:spMkLst>
        </pc:spChg>
        <pc:spChg chg="add">
          <ac:chgData name="The Hung Dang" userId="96f00586-de2b-499d-b19c-69c4356b81d7" providerId="ADAL" clId="{014F7447-7A25-4916-842E-AF264850D7AF}" dt="2023-12-11T19:10:58.284" v="1237" actId="26606"/>
          <ac:spMkLst>
            <pc:docMk/>
            <pc:sldMk cId="0" sldId="462"/>
            <ac:spMk id="8" creationId="{5C191DA7-CDBD-3597-AAB6-5BC9E97924DF}"/>
          </ac:spMkLst>
        </pc:spChg>
        <pc:spChg chg="del mod replId">
          <ac:chgData name="The Hung Dang" userId="96f00586-de2b-499d-b19c-69c4356b81d7" providerId="ADAL" clId="{014F7447-7A25-4916-842E-AF264850D7AF}" dt="2023-12-11T18:55:17.401" v="789" actId="26606"/>
          <ac:spMkLst>
            <pc:docMk/>
            <pc:sldMk cId="0" sldId="462"/>
            <ac:spMk id="9" creationId="{00000000-0000-0000-0000-000000000000}"/>
          </ac:spMkLst>
        </pc:spChg>
        <pc:spChg chg="add del mod replId">
          <ac:chgData name="The Hung Dang" userId="96f00586-de2b-499d-b19c-69c4356b81d7" providerId="ADAL" clId="{014F7447-7A25-4916-842E-AF264850D7AF}" dt="2023-12-11T19:10:58.284" v="1237" actId="26606"/>
          <ac:spMkLst>
            <pc:docMk/>
            <pc:sldMk cId="0" sldId="462"/>
            <ac:spMk id="10" creationId="{7CC6301F-7AB2-45C3-7D63-3CF81EC72F47}"/>
          </ac:spMkLst>
        </pc:spChg>
        <pc:spChg chg="add del mod replId">
          <ac:chgData name="The Hung Dang" userId="96f00586-de2b-499d-b19c-69c4356b81d7" providerId="ADAL" clId="{014F7447-7A25-4916-842E-AF264850D7AF}" dt="2023-12-11T18:56:29.166" v="925" actId="26606"/>
          <ac:spMkLst>
            <pc:docMk/>
            <pc:sldMk cId="0" sldId="462"/>
            <ac:spMk id="10" creationId="{B7F3EBCB-7F81-C5AF-9822-7AFD8F23E4BD}"/>
          </ac:spMkLst>
        </pc:spChg>
        <pc:spChg chg="add del mod replId">
          <ac:chgData name="The Hung Dang" userId="96f00586-de2b-499d-b19c-69c4356b81d7" providerId="ADAL" clId="{014F7447-7A25-4916-842E-AF264850D7AF}" dt="2023-12-11T18:55:17.401" v="789" actId="26606"/>
          <ac:spMkLst>
            <pc:docMk/>
            <pc:sldMk cId="0" sldId="462"/>
            <ac:spMk id="11" creationId="{4DC0A2EB-707A-5176-FE37-0AD9BD4552F2}"/>
          </ac:spMkLst>
        </pc:spChg>
        <pc:spChg chg="add del mod replId">
          <ac:chgData name="The Hung Dang" userId="96f00586-de2b-499d-b19c-69c4356b81d7" providerId="ADAL" clId="{014F7447-7A25-4916-842E-AF264850D7AF}" dt="2023-12-11T19:10:58.284" v="1237" actId="26606"/>
          <ac:spMkLst>
            <pc:docMk/>
            <pc:sldMk cId="0" sldId="462"/>
            <ac:spMk id="12" creationId="{350E48F4-3808-3301-E0FE-1D294AB4DB72}"/>
          </ac:spMkLst>
        </pc:spChg>
        <pc:spChg chg="add del mod replId">
          <ac:chgData name="The Hung Dang" userId="96f00586-de2b-499d-b19c-69c4356b81d7" providerId="ADAL" clId="{014F7447-7A25-4916-842E-AF264850D7AF}" dt="2023-12-11T18:56:29.166" v="925" actId="26606"/>
          <ac:spMkLst>
            <pc:docMk/>
            <pc:sldMk cId="0" sldId="462"/>
            <ac:spMk id="12" creationId="{D2D9E559-76E9-0E88-C799-DE3A0D4249D1}"/>
          </ac:spMkLst>
        </pc:spChg>
        <pc:spChg chg="add del mod replId">
          <ac:chgData name="The Hung Dang" userId="96f00586-de2b-499d-b19c-69c4356b81d7" providerId="ADAL" clId="{014F7447-7A25-4916-842E-AF264850D7AF}" dt="2023-12-11T19:10:58.284" v="1237" actId="26606"/>
          <ac:spMkLst>
            <pc:docMk/>
            <pc:sldMk cId="0" sldId="462"/>
            <ac:spMk id="13" creationId="{71ABCF57-20ED-A88A-D05E-5285CCFC04D8}"/>
          </ac:spMkLst>
        </pc:spChg>
        <pc:spChg chg="add del mod replId">
          <ac:chgData name="The Hung Dang" userId="96f00586-de2b-499d-b19c-69c4356b81d7" providerId="ADAL" clId="{014F7447-7A25-4916-842E-AF264850D7AF}" dt="2023-12-11T18:56:29.166" v="925" actId="26606"/>
          <ac:spMkLst>
            <pc:docMk/>
            <pc:sldMk cId="0" sldId="462"/>
            <ac:spMk id="13" creationId="{BA068D6F-6C22-2409-424F-34024C859612}"/>
          </ac:spMkLst>
        </pc:spChg>
        <pc:spChg chg="mod">
          <ac:chgData name="The Hung Dang" userId="96f00586-de2b-499d-b19c-69c4356b81d7" providerId="ADAL" clId="{014F7447-7A25-4916-842E-AF264850D7AF}" dt="2023-12-11T18:53:13.706" v="659" actId="6549"/>
          <ac:spMkLst>
            <pc:docMk/>
            <pc:sldMk cId="0" sldId="462"/>
            <ac:spMk id="18" creationId="{00000000-0000-0000-0000-000000000000}"/>
          </ac:spMkLst>
        </pc:spChg>
        <pc:spChg chg="mod">
          <ac:chgData name="The Hung Dang" userId="96f00586-de2b-499d-b19c-69c4356b81d7" providerId="ADAL" clId="{014F7447-7A25-4916-842E-AF264850D7AF}" dt="2023-12-11T18:53:14.274" v="660" actId="6549"/>
          <ac:spMkLst>
            <pc:docMk/>
            <pc:sldMk cId="0" sldId="462"/>
            <ac:spMk id="19" creationId="{00000000-0000-0000-0000-000000000000}"/>
          </ac:spMkLst>
        </pc:spChg>
        <pc:spChg chg="del">
          <ac:chgData name="The Hung Dang" userId="96f00586-de2b-499d-b19c-69c4356b81d7" providerId="ADAL" clId="{014F7447-7A25-4916-842E-AF264850D7AF}" dt="2023-12-11T18:53:20.734" v="663" actId="478"/>
          <ac:spMkLst>
            <pc:docMk/>
            <pc:sldMk cId="0" sldId="462"/>
            <ac:spMk id="26" creationId="{00000000-0000-0000-0000-000000000000}"/>
          </ac:spMkLst>
        </pc:spChg>
        <pc:spChg chg="mod">
          <ac:chgData name="The Hung Dang" userId="96f00586-de2b-499d-b19c-69c4356b81d7" providerId="ADAL" clId="{014F7447-7A25-4916-842E-AF264850D7AF}" dt="2023-12-11T18:53:19.218" v="662" actId="6549"/>
          <ac:spMkLst>
            <pc:docMk/>
            <pc:sldMk cId="0" sldId="462"/>
            <ac:spMk id="27" creationId="{00000000-0000-0000-0000-000000000000}"/>
          </ac:spMkLst>
        </pc:spChg>
        <pc:grpChg chg="del">
          <ac:chgData name="The Hung Dang" userId="96f00586-de2b-499d-b19c-69c4356b81d7" providerId="ADAL" clId="{014F7447-7A25-4916-842E-AF264850D7AF}" dt="2023-12-11T18:53:22.347" v="664" actId="478"/>
          <ac:grpSpMkLst>
            <pc:docMk/>
            <pc:sldMk cId="0" sldId="462"/>
            <ac:grpSpMk id="16" creationId="{00000000-0000-0000-0000-000000000000}"/>
          </ac:grpSpMkLst>
        </pc:grpChg>
        <pc:grpChg chg="del">
          <ac:chgData name="The Hung Dang" userId="96f00586-de2b-499d-b19c-69c4356b81d7" providerId="ADAL" clId="{014F7447-7A25-4916-842E-AF264850D7AF}" dt="2023-12-11T18:53:16.895" v="661" actId="478"/>
          <ac:grpSpMkLst>
            <pc:docMk/>
            <pc:sldMk cId="0" sldId="462"/>
            <ac:grpSpMk id="20" creationId="{00000000-0000-0000-0000-000000000000}"/>
          </ac:grpSpMkLst>
        </pc:grpChg>
        <pc:grpChg chg="del">
          <ac:chgData name="The Hung Dang" userId="96f00586-de2b-499d-b19c-69c4356b81d7" providerId="ADAL" clId="{014F7447-7A25-4916-842E-AF264850D7AF}" dt="2023-12-11T18:53:24.211" v="665" actId="478"/>
          <ac:grpSpMkLst>
            <pc:docMk/>
            <pc:sldMk cId="0" sldId="462"/>
            <ac:grpSpMk id="24" creationId="{00000000-0000-0000-0000-000000000000}"/>
          </ac:grpSpMkLst>
        </pc:grpChg>
        <pc:grpChg chg="del">
          <ac:chgData name="The Hung Dang" userId="96f00586-de2b-499d-b19c-69c4356b81d7" providerId="ADAL" clId="{014F7447-7A25-4916-842E-AF264850D7AF}" dt="2023-12-11T18:53:13.237" v="658" actId="478"/>
          <ac:grpSpMkLst>
            <pc:docMk/>
            <pc:sldMk cId="0" sldId="462"/>
            <ac:grpSpMk id="34" creationId="{00000000-0000-0000-0000-000000000000}"/>
          </ac:grpSpMkLst>
        </pc:grpChg>
        <pc:grpChg chg="del">
          <ac:chgData name="The Hung Dang" userId="96f00586-de2b-499d-b19c-69c4356b81d7" providerId="ADAL" clId="{014F7447-7A25-4916-842E-AF264850D7AF}" dt="2023-12-11T18:53:16.895" v="661" actId="478"/>
          <ac:grpSpMkLst>
            <pc:docMk/>
            <pc:sldMk cId="0" sldId="462"/>
            <ac:grpSpMk id="41" creationId="{00000000-0000-0000-0000-000000000000}"/>
          </ac:grpSpMkLst>
        </pc:grpChg>
        <pc:grpChg chg="del">
          <ac:chgData name="The Hung Dang" userId="96f00586-de2b-499d-b19c-69c4356b81d7" providerId="ADAL" clId="{014F7447-7A25-4916-842E-AF264850D7AF}" dt="2023-12-11T18:53:16.895" v="661" actId="478"/>
          <ac:grpSpMkLst>
            <pc:docMk/>
            <pc:sldMk cId="0" sldId="462"/>
            <ac:grpSpMk id="45" creationId="{00000000-0000-0000-0000-000000000000}"/>
          </ac:grpSpMkLst>
        </pc:grpChg>
        <pc:picChg chg="add">
          <ac:chgData name="The Hung Dang" userId="96f00586-de2b-499d-b19c-69c4356b81d7" providerId="ADAL" clId="{014F7447-7A25-4916-842E-AF264850D7AF}" dt="2023-12-11T19:10:58.284" v="1237" actId="26606"/>
          <ac:picMkLst>
            <pc:docMk/>
            <pc:sldMk cId="0" sldId="462"/>
            <ac:picMk id="4" creationId="{90DC2D63-4EFB-4C55-9CB4-34E66471C7AF}"/>
          </ac:picMkLst>
        </pc:picChg>
        <pc:picChg chg="del">
          <ac:chgData name="The Hung Dang" userId="96f00586-de2b-499d-b19c-69c4356b81d7" providerId="ADAL" clId="{014F7447-7A25-4916-842E-AF264850D7AF}" dt="2023-12-11T18:53:06.731" v="655" actId="478"/>
          <ac:picMkLst>
            <pc:docMk/>
            <pc:sldMk cId="0" sldId="462"/>
            <ac:picMk id="5" creationId="{989CBC84-EB96-672B-CFA4-AFA9B0028C0B}"/>
          </ac:picMkLst>
        </pc:picChg>
        <pc:picChg chg="del">
          <ac:chgData name="The Hung Dang" userId="96f00586-de2b-499d-b19c-69c4356b81d7" providerId="ADAL" clId="{014F7447-7A25-4916-842E-AF264850D7AF}" dt="2023-12-11T18:53:05.685" v="654" actId="478"/>
          <ac:picMkLst>
            <pc:docMk/>
            <pc:sldMk cId="0" sldId="462"/>
            <ac:picMk id="9" creationId="{5EDC4F3E-E456-A3AA-29C2-9D102E329F5C}"/>
          </ac:picMkLst>
        </pc:picChg>
        <pc:picChg chg="add del mod replId">
          <ac:chgData name="The Hung Dang" userId="96f00586-de2b-499d-b19c-69c4356b81d7" providerId="ADAL" clId="{014F7447-7A25-4916-842E-AF264850D7AF}" dt="2023-12-11T18:55:17.401" v="789" actId="26606"/>
          <ac:picMkLst>
            <pc:docMk/>
            <pc:sldMk cId="0" sldId="462"/>
            <ac:picMk id="10" creationId="{14965B52-755B-F425-C440-1E32472BC798}"/>
          </ac:picMkLst>
        </pc:picChg>
        <pc:picChg chg="add del mod replId">
          <ac:chgData name="The Hung Dang" userId="96f00586-de2b-499d-b19c-69c4356b81d7" providerId="ADAL" clId="{014F7447-7A25-4916-842E-AF264850D7AF}" dt="2023-12-11T18:56:29.166" v="925" actId="26606"/>
          <ac:picMkLst>
            <pc:docMk/>
            <pc:sldMk cId="0" sldId="462"/>
            <ac:picMk id="11" creationId="{84342D57-34DA-BDC5-A489-C36C99DA2FDB}"/>
          </ac:picMkLst>
        </pc:picChg>
        <pc:picChg chg="add del mod replId">
          <ac:chgData name="The Hung Dang" userId="96f00586-de2b-499d-b19c-69c4356b81d7" providerId="ADAL" clId="{014F7447-7A25-4916-842E-AF264850D7AF}" dt="2023-12-11T19:10:58.284" v="1237" actId="26606"/>
          <ac:picMkLst>
            <pc:docMk/>
            <pc:sldMk cId="0" sldId="462"/>
            <ac:picMk id="11" creationId="{F6B89B0C-3447-BFA2-53E9-77ECFA93F490}"/>
          </ac:picMkLst>
        </pc:picChg>
        <pc:picChg chg="add del">
          <ac:chgData name="The Hung Dang" userId="96f00586-de2b-499d-b19c-69c4356b81d7" providerId="ADAL" clId="{014F7447-7A25-4916-842E-AF264850D7AF}" dt="2023-12-11T18:53:08.302" v="657" actId="478"/>
          <ac:picMkLst>
            <pc:docMk/>
            <pc:sldMk cId="0" sldId="462"/>
            <ac:picMk id="13" creationId="{C4ACC826-E9BC-AF7B-AC9F-6BB816E83BAB}"/>
          </ac:picMkLst>
        </pc:picChg>
        <pc:picChg chg="add del">
          <ac:chgData name="The Hung Dang" userId="96f00586-de2b-499d-b19c-69c4356b81d7" providerId="ADAL" clId="{014F7447-7A25-4916-842E-AF264850D7AF}" dt="2023-12-11T18:53:07.379" v="656" actId="478"/>
          <ac:picMkLst>
            <pc:docMk/>
            <pc:sldMk cId="0" sldId="462"/>
            <ac:picMk id="15" creationId="{443F335C-AFF8-808E-627B-716398333621}"/>
          </ac:picMkLst>
        </pc:picChg>
      </pc:sldChg>
      <pc:sldChg chg="modSp mod">
        <pc:chgData name="The Hung Dang" userId="96f00586-de2b-499d-b19c-69c4356b81d7" providerId="ADAL" clId="{014F7447-7A25-4916-842E-AF264850D7AF}" dt="2023-12-11T19:14:04.868" v="1259" actId="122"/>
        <pc:sldMkLst>
          <pc:docMk/>
          <pc:sldMk cId="0" sldId="463"/>
        </pc:sldMkLst>
        <pc:spChg chg="mod">
          <ac:chgData name="The Hung Dang" userId="96f00586-de2b-499d-b19c-69c4356b81d7" providerId="ADAL" clId="{014F7447-7A25-4916-842E-AF264850D7AF}" dt="2023-12-11T19:14:04.868" v="1259" actId="122"/>
          <ac:spMkLst>
            <pc:docMk/>
            <pc:sldMk cId="0" sldId="463"/>
            <ac:spMk id="8" creationId="{B1116DE3-5CB2-B761-0FBF-A93BD24CAEA0}"/>
          </ac:spMkLst>
        </pc:spChg>
      </pc:sldChg>
      <pc:sldChg chg="addSp delSp modSp mod ord setBg">
        <pc:chgData name="The Hung Dang" userId="96f00586-de2b-499d-b19c-69c4356b81d7" providerId="ADAL" clId="{014F7447-7A25-4916-842E-AF264850D7AF}" dt="2023-12-11T19:11:51.628" v="1244" actId="207"/>
        <pc:sldMkLst>
          <pc:docMk/>
          <pc:sldMk cId="1520143294" sldId="477"/>
        </pc:sldMkLst>
        <pc:spChg chg="add mod">
          <ac:chgData name="The Hung Dang" userId="96f00586-de2b-499d-b19c-69c4356b81d7" providerId="ADAL" clId="{014F7447-7A25-4916-842E-AF264850D7AF}" dt="2023-12-11T19:11:51.628" v="1244" actId="207"/>
          <ac:spMkLst>
            <pc:docMk/>
            <pc:sldMk cId="1520143294" sldId="477"/>
            <ac:spMk id="2" creationId="{202F28DC-B956-3954-C26F-1379CC458603}"/>
          </ac:spMkLst>
        </pc:spChg>
        <pc:spChg chg="add del">
          <ac:chgData name="The Hung Dang" userId="96f00586-de2b-499d-b19c-69c4356b81d7" providerId="ADAL" clId="{014F7447-7A25-4916-842E-AF264850D7AF}" dt="2023-12-11T18:44:59.870" v="559" actId="26606"/>
          <ac:spMkLst>
            <pc:docMk/>
            <pc:sldMk cId="1520143294" sldId="477"/>
            <ac:spMk id="2" creationId="{4D2CF667-7240-191C-E184-4F636CF6A087}"/>
          </ac:spMkLst>
        </pc:spChg>
        <pc:spChg chg="add del">
          <ac:chgData name="The Hung Dang" userId="96f00586-de2b-499d-b19c-69c4356b81d7" providerId="ADAL" clId="{014F7447-7A25-4916-842E-AF264850D7AF}" dt="2023-12-11T18:45:01.879" v="562" actId="26606"/>
          <ac:spMkLst>
            <pc:docMk/>
            <pc:sldMk cId="1520143294" sldId="477"/>
            <ac:spMk id="2" creationId="{C2780B44-04F1-5E15-4208-E957D53B37E2}"/>
          </ac:spMkLst>
        </pc:spChg>
        <pc:spChg chg="add del mod">
          <ac:chgData name="The Hung Dang" userId="96f00586-de2b-499d-b19c-69c4356b81d7" providerId="ADAL" clId="{014F7447-7A25-4916-842E-AF264850D7AF}" dt="2023-12-11T18:45:17.671" v="570" actId="22"/>
          <ac:spMkLst>
            <pc:docMk/>
            <pc:sldMk cId="1520143294" sldId="477"/>
            <ac:spMk id="6" creationId="{AF47A5C7-B96B-98F9-7892-5C5EC891B79A}"/>
          </ac:spMkLst>
        </pc:spChg>
        <pc:spChg chg="add del mod replId">
          <ac:chgData name="The Hung Dang" userId="96f00586-de2b-499d-b19c-69c4356b81d7" providerId="ADAL" clId="{014F7447-7A25-4916-842E-AF264850D7AF}" dt="2023-12-11T18:45:46.320" v="589" actId="26606"/>
          <ac:spMkLst>
            <pc:docMk/>
            <pc:sldMk cId="1520143294" sldId="477"/>
            <ac:spMk id="6" creationId="{DFCB3991-5365-9614-81D6-131CBC575089}"/>
          </ac:spMkLst>
        </pc:spChg>
        <pc:spChg chg="add del">
          <ac:chgData name="The Hung Dang" userId="96f00586-de2b-499d-b19c-69c4356b81d7" providerId="ADAL" clId="{014F7447-7A25-4916-842E-AF264850D7AF}" dt="2023-12-11T18:44:59.870" v="559" actId="26606"/>
          <ac:spMkLst>
            <pc:docMk/>
            <pc:sldMk cId="1520143294" sldId="477"/>
            <ac:spMk id="10" creationId="{22F15A2D-2324-487D-A02A-BF46C5C580EB}"/>
          </ac:spMkLst>
        </pc:spChg>
        <pc:spChg chg="add del">
          <ac:chgData name="The Hung Dang" userId="96f00586-de2b-499d-b19c-69c4356b81d7" providerId="ADAL" clId="{014F7447-7A25-4916-842E-AF264850D7AF}" dt="2023-12-11T18:44:59.870" v="559" actId="26606"/>
          <ac:spMkLst>
            <pc:docMk/>
            <pc:sldMk cId="1520143294" sldId="477"/>
            <ac:spMk id="12" creationId="{17A7F34E-D418-47E2-9F86-2C45BBC31210}"/>
          </ac:spMkLst>
        </pc:spChg>
        <pc:spChg chg="add del">
          <ac:chgData name="The Hung Dang" userId="96f00586-de2b-499d-b19c-69c4356b81d7" providerId="ADAL" clId="{014F7447-7A25-4916-842E-AF264850D7AF}" dt="2023-12-11T18:44:59.870" v="559" actId="26606"/>
          <ac:spMkLst>
            <pc:docMk/>
            <pc:sldMk cId="1520143294" sldId="477"/>
            <ac:spMk id="14" creationId="{2AEAFA59-923A-4F54-8B49-44C970BCC323}"/>
          </ac:spMkLst>
        </pc:spChg>
        <pc:spChg chg="add del">
          <ac:chgData name="The Hung Dang" userId="96f00586-de2b-499d-b19c-69c4356b81d7" providerId="ADAL" clId="{014F7447-7A25-4916-842E-AF264850D7AF}" dt="2023-12-11T18:45:01.879" v="562" actId="26606"/>
          <ac:spMkLst>
            <pc:docMk/>
            <pc:sldMk cId="1520143294" sldId="477"/>
            <ac:spMk id="16" creationId="{01D0AF59-99C3-4251-AB9A-C966C6AD4400}"/>
          </ac:spMkLst>
        </pc:spChg>
        <pc:spChg chg="add del">
          <ac:chgData name="The Hung Dang" userId="96f00586-de2b-499d-b19c-69c4356b81d7" providerId="ADAL" clId="{014F7447-7A25-4916-842E-AF264850D7AF}" dt="2023-12-11T18:45:01.879" v="562" actId="26606"/>
          <ac:spMkLst>
            <pc:docMk/>
            <pc:sldMk cId="1520143294" sldId="477"/>
            <ac:spMk id="17" creationId="{1855405F-37A2-4869-9154-F8BE3BECE6C3}"/>
          </ac:spMkLst>
        </pc:spChg>
        <pc:spChg chg="add del mod replId">
          <ac:chgData name="The Hung Dang" userId="96f00586-de2b-499d-b19c-69c4356b81d7" providerId="ADAL" clId="{014F7447-7A25-4916-842E-AF264850D7AF}" dt="2023-12-11T18:45:02.115" v="564" actId="26606"/>
          <ac:spMkLst>
            <pc:docMk/>
            <pc:sldMk cId="1520143294" sldId="477"/>
            <ac:spMk id="19" creationId="{11756A20-BA27-B161-D0BA-E09E122D7DE8}"/>
          </ac:spMkLst>
        </pc:spChg>
        <pc:picChg chg="add">
          <ac:chgData name="The Hung Dang" userId="96f00586-de2b-499d-b19c-69c4356b81d7" providerId="ADAL" clId="{014F7447-7A25-4916-842E-AF264850D7AF}" dt="2023-12-11T18:45:46.320" v="589" actId="26606"/>
          <ac:picMkLst>
            <pc:docMk/>
            <pc:sldMk cId="1520143294" sldId="477"/>
            <ac:picMk id="3" creationId="{33A12E29-E693-AB7E-3745-B9513592A2F8}"/>
          </ac:picMkLst>
        </pc:picChg>
        <pc:picChg chg="add del">
          <ac:chgData name="The Hung Dang" userId="96f00586-de2b-499d-b19c-69c4356b81d7" providerId="ADAL" clId="{014F7447-7A25-4916-842E-AF264850D7AF}" dt="2023-12-11T18:45:01.879" v="562" actId="26606"/>
          <ac:picMkLst>
            <pc:docMk/>
            <pc:sldMk cId="1520143294" sldId="477"/>
            <ac:picMk id="3" creationId="{A1901409-47E0-40D4-43A0-45D9A25E8653}"/>
          </ac:picMkLst>
        </pc:picChg>
        <pc:picChg chg="add del">
          <ac:chgData name="The Hung Dang" userId="96f00586-de2b-499d-b19c-69c4356b81d7" providerId="ADAL" clId="{014F7447-7A25-4916-842E-AF264850D7AF}" dt="2023-12-11T18:44:59.870" v="559" actId="26606"/>
          <ac:picMkLst>
            <pc:docMk/>
            <pc:sldMk cId="1520143294" sldId="477"/>
            <ac:picMk id="3" creationId="{CCA3D50E-8CB3-EFA0-1A87-FACB356EA3BA}"/>
          </ac:picMkLst>
        </pc:picChg>
        <pc:picChg chg="add del">
          <ac:chgData name="The Hung Dang" userId="96f00586-de2b-499d-b19c-69c4356b81d7" providerId="ADAL" clId="{014F7447-7A25-4916-842E-AF264850D7AF}" dt="2023-12-11T18:44:59.870" v="559" actId="26606"/>
          <ac:picMkLst>
            <pc:docMk/>
            <pc:sldMk cId="1520143294" sldId="477"/>
            <ac:picMk id="4" creationId="{2479DF34-3C39-E22C-E153-F79B5BE04DDB}"/>
          </ac:picMkLst>
        </pc:picChg>
        <pc:picChg chg="add">
          <ac:chgData name="The Hung Dang" userId="96f00586-de2b-499d-b19c-69c4356b81d7" providerId="ADAL" clId="{014F7447-7A25-4916-842E-AF264850D7AF}" dt="2023-12-11T18:45:46.320" v="589" actId="26606"/>
          <ac:picMkLst>
            <pc:docMk/>
            <pc:sldMk cId="1520143294" sldId="477"/>
            <ac:picMk id="4" creationId="{260E6301-3583-A807-48F7-634F9CF41FBE}"/>
          </ac:picMkLst>
        </pc:picChg>
        <pc:picChg chg="add del">
          <ac:chgData name="The Hung Dang" userId="96f00586-de2b-499d-b19c-69c4356b81d7" providerId="ADAL" clId="{014F7447-7A25-4916-842E-AF264850D7AF}" dt="2023-12-11T18:45:01.879" v="562" actId="26606"/>
          <ac:picMkLst>
            <pc:docMk/>
            <pc:sldMk cId="1520143294" sldId="477"/>
            <ac:picMk id="4" creationId="{8935F498-6D38-BE4E-E6C4-B977CE63D256}"/>
          </ac:picMkLst>
        </pc:picChg>
        <pc:picChg chg="add del mod replId">
          <ac:chgData name="The Hung Dang" userId="96f00586-de2b-499d-b19c-69c4356b81d7" providerId="ADAL" clId="{014F7447-7A25-4916-842E-AF264850D7AF}" dt="2023-12-11T18:45:46.320" v="589" actId="26606"/>
          <ac:picMkLst>
            <pc:docMk/>
            <pc:sldMk cId="1520143294" sldId="477"/>
            <ac:picMk id="7" creationId="{A014067A-38BB-8C10-2821-98B6C83A75EF}"/>
          </ac:picMkLst>
        </pc:picChg>
        <pc:picChg chg="add del mod replId">
          <ac:chgData name="The Hung Dang" userId="96f00586-de2b-499d-b19c-69c4356b81d7" providerId="ADAL" clId="{014F7447-7A25-4916-842E-AF264850D7AF}" dt="2023-12-11T18:45:46.320" v="589" actId="26606"/>
          <ac:picMkLst>
            <pc:docMk/>
            <pc:sldMk cId="1520143294" sldId="477"/>
            <ac:picMk id="8" creationId="{D1B9D9F0-0B1E-89EB-519F-41F6E50F8D2D}"/>
          </ac:picMkLst>
        </pc:picChg>
        <pc:picChg chg="add del mod replId">
          <ac:chgData name="The Hung Dang" userId="96f00586-de2b-499d-b19c-69c4356b81d7" providerId="ADAL" clId="{014F7447-7A25-4916-842E-AF264850D7AF}" dt="2023-12-11T18:45:02.115" v="564" actId="26606"/>
          <ac:picMkLst>
            <pc:docMk/>
            <pc:sldMk cId="1520143294" sldId="477"/>
            <ac:picMk id="20" creationId="{3160BE12-BBD2-3EA9-21C8-740678B0259E}"/>
          </ac:picMkLst>
        </pc:picChg>
        <pc:picChg chg="add del mod replId">
          <ac:chgData name="The Hung Dang" userId="96f00586-de2b-499d-b19c-69c4356b81d7" providerId="ADAL" clId="{014F7447-7A25-4916-842E-AF264850D7AF}" dt="2023-12-11T18:45:02.115" v="564" actId="26606"/>
          <ac:picMkLst>
            <pc:docMk/>
            <pc:sldMk cId="1520143294" sldId="477"/>
            <ac:picMk id="21" creationId="{AD492041-E6F4-C860-6184-268322B4B6E4}"/>
          </ac:picMkLst>
        </pc:picChg>
      </pc:sldChg>
      <pc:sldChg chg="modSp mod">
        <pc:chgData name="The Hung Dang" userId="96f00586-de2b-499d-b19c-69c4356b81d7" providerId="ADAL" clId="{014F7447-7A25-4916-842E-AF264850D7AF}" dt="2023-12-11T19:14:57.358" v="1290" actId="20577"/>
        <pc:sldMkLst>
          <pc:docMk/>
          <pc:sldMk cId="3554410280" sldId="478"/>
        </pc:sldMkLst>
        <pc:spChg chg="mod">
          <ac:chgData name="The Hung Dang" userId="96f00586-de2b-499d-b19c-69c4356b81d7" providerId="ADAL" clId="{014F7447-7A25-4916-842E-AF264850D7AF}" dt="2023-12-11T19:14:57.358" v="1290" actId="20577"/>
          <ac:spMkLst>
            <pc:docMk/>
            <pc:sldMk cId="3554410280" sldId="478"/>
            <ac:spMk id="8" creationId="{B1116DE3-5CB2-B761-0FBF-A93BD24CAEA0}"/>
          </ac:spMkLst>
        </pc:spChg>
      </pc:sldChg>
      <pc:sldChg chg="addSp delSp modSp add mod">
        <pc:chgData name="The Hung Dang" userId="96f00586-de2b-499d-b19c-69c4356b81d7" providerId="ADAL" clId="{014F7447-7A25-4916-842E-AF264850D7AF}" dt="2023-12-11T19:04:35.136" v="1062" actId="1076"/>
        <pc:sldMkLst>
          <pc:docMk/>
          <pc:sldMk cId="1556067394" sldId="479"/>
        </pc:sldMkLst>
        <pc:spChg chg="mod">
          <ac:chgData name="The Hung Dang" userId="96f00586-de2b-499d-b19c-69c4356b81d7" providerId="ADAL" clId="{014F7447-7A25-4916-842E-AF264850D7AF}" dt="2023-12-11T19:04:35.136" v="1062" actId="1076"/>
          <ac:spMkLst>
            <pc:docMk/>
            <pc:sldMk cId="1556067394" sldId="479"/>
            <ac:spMk id="6" creationId="{00000000-0000-0000-0000-000000000000}"/>
          </ac:spMkLst>
        </pc:spChg>
        <pc:spChg chg="add del">
          <ac:chgData name="The Hung Dang" userId="96f00586-de2b-499d-b19c-69c4356b81d7" providerId="ADAL" clId="{014F7447-7A25-4916-842E-AF264850D7AF}" dt="2023-12-11T19:01:38.701" v="969" actId="22"/>
          <ac:spMkLst>
            <pc:docMk/>
            <pc:sldMk cId="1556067394" sldId="479"/>
            <ac:spMk id="9" creationId="{5C31B718-BF34-6966-9D05-5DF068F53759}"/>
          </ac:spMkLst>
        </pc:spChg>
        <pc:spChg chg="add mod">
          <ac:chgData name="The Hung Dang" userId="96f00586-de2b-499d-b19c-69c4356b81d7" providerId="ADAL" clId="{014F7447-7A25-4916-842E-AF264850D7AF}" dt="2023-12-11T19:02:17.719" v="994"/>
          <ac:spMkLst>
            <pc:docMk/>
            <pc:sldMk cId="1556067394" sldId="479"/>
            <ac:spMk id="11" creationId="{527B362D-EA2C-0661-F29A-1B75B66F0C36}"/>
          </ac:spMkLst>
        </pc:spChg>
        <pc:spChg chg="add del">
          <ac:chgData name="The Hung Dang" userId="96f00586-de2b-499d-b19c-69c4356b81d7" providerId="ADAL" clId="{014F7447-7A25-4916-842E-AF264850D7AF}" dt="2023-12-11T19:02:20.373" v="996" actId="22"/>
          <ac:spMkLst>
            <pc:docMk/>
            <pc:sldMk cId="1556067394" sldId="479"/>
            <ac:spMk id="15" creationId="{0D250A92-D977-440B-742F-1F22FD1798B0}"/>
          </ac:spMkLst>
        </pc:spChg>
        <pc:spChg chg="add mod">
          <ac:chgData name="The Hung Dang" userId="96f00586-de2b-499d-b19c-69c4356b81d7" providerId="ADAL" clId="{014F7447-7A25-4916-842E-AF264850D7AF}" dt="2023-12-11T19:04:28.277" v="1060" actId="1076"/>
          <ac:spMkLst>
            <pc:docMk/>
            <pc:sldMk cId="1556067394" sldId="479"/>
            <ac:spMk id="17" creationId="{9A519877-1224-449C-05D2-3621F5A43859}"/>
          </ac:spMkLst>
        </pc:spChg>
        <pc:spChg chg="del mod">
          <ac:chgData name="The Hung Dang" userId="96f00586-de2b-499d-b19c-69c4356b81d7" providerId="ADAL" clId="{014F7447-7A25-4916-842E-AF264850D7AF}" dt="2023-12-11T18:59:01.135" v="950" actId="478"/>
          <ac:spMkLst>
            <pc:docMk/>
            <pc:sldMk cId="1556067394" sldId="479"/>
            <ac:spMk id="29" creationId="{00000000-0000-0000-0000-000000000000}"/>
          </ac:spMkLst>
        </pc:spChg>
        <pc:spChg chg="del">
          <ac:chgData name="The Hung Dang" userId="96f00586-de2b-499d-b19c-69c4356b81d7" providerId="ADAL" clId="{014F7447-7A25-4916-842E-AF264850D7AF}" dt="2023-12-11T18:59:02.179" v="951" actId="478"/>
          <ac:spMkLst>
            <pc:docMk/>
            <pc:sldMk cId="1556067394" sldId="479"/>
            <ac:spMk id="34" creationId="{00000000-0000-0000-0000-000000000000}"/>
          </ac:spMkLst>
        </pc:spChg>
        <pc:spChg chg="del mod">
          <ac:chgData name="The Hung Dang" userId="96f00586-de2b-499d-b19c-69c4356b81d7" providerId="ADAL" clId="{014F7447-7A25-4916-842E-AF264850D7AF}" dt="2023-12-11T18:59:21.740" v="963" actId="478"/>
          <ac:spMkLst>
            <pc:docMk/>
            <pc:sldMk cId="1556067394" sldId="479"/>
            <ac:spMk id="38" creationId="{00000000-0000-0000-0000-000000000000}"/>
          </ac:spMkLst>
        </pc:spChg>
        <pc:picChg chg="add mod">
          <ac:chgData name="The Hung Dang" userId="96f00586-de2b-499d-b19c-69c4356b81d7" providerId="ADAL" clId="{014F7447-7A25-4916-842E-AF264850D7AF}" dt="2023-12-11T19:04:15.466" v="1056" actId="1076"/>
          <ac:picMkLst>
            <pc:docMk/>
            <pc:sldMk cId="1556067394" sldId="479"/>
            <ac:picMk id="3" creationId="{9B77931D-AFD0-925E-05F4-64FF77F88F32}"/>
          </ac:picMkLst>
        </pc:picChg>
        <pc:picChg chg="add mod">
          <ac:chgData name="The Hung Dang" userId="96f00586-de2b-499d-b19c-69c4356b81d7" providerId="ADAL" clId="{014F7447-7A25-4916-842E-AF264850D7AF}" dt="2023-12-11T19:04:31.077" v="1061" actId="1076"/>
          <ac:picMkLst>
            <pc:docMk/>
            <pc:sldMk cId="1556067394" sldId="479"/>
            <ac:picMk id="5" creationId="{629A23D8-79CA-63FC-609F-3EF213A49C1F}"/>
          </ac:picMkLst>
        </pc:picChg>
        <pc:picChg chg="del">
          <ac:chgData name="The Hung Dang" userId="96f00586-de2b-499d-b19c-69c4356b81d7" providerId="ADAL" clId="{014F7447-7A25-4916-842E-AF264850D7AF}" dt="2023-12-11T18:58:59.225" v="947" actId="478"/>
          <ac:picMkLst>
            <pc:docMk/>
            <pc:sldMk cId="1556067394" sldId="479"/>
            <ac:picMk id="8" creationId="{076FFC6F-3D57-81C8-1EF3-B1D59A65B0F6}"/>
          </ac:picMkLst>
        </pc:picChg>
        <pc:picChg chg="del">
          <ac:chgData name="The Hung Dang" userId="96f00586-de2b-499d-b19c-69c4356b81d7" providerId="ADAL" clId="{014F7447-7A25-4916-842E-AF264850D7AF}" dt="2023-12-11T18:59:19.881" v="960" actId="478"/>
          <ac:picMkLst>
            <pc:docMk/>
            <pc:sldMk cId="1556067394" sldId="479"/>
            <ac:picMk id="10" creationId="{8F4974F2-1EF0-281B-FE15-FE1725261C6E}"/>
          </ac:picMkLst>
        </pc:picChg>
        <pc:picChg chg="del">
          <ac:chgData name="The Hung Dang" userId="96f00586-de2b-499d-b19c-69c4356b81d7" providerId="ADAL" clId="{014F7447-7A25-4916-842E-AF264850D7AF}" dt="2023-12-11T18:58:59.911" v="948" actId="478"/>
          <ac:picMkLst>
            <pc:docMk/>
            <pc:sldMk cId="1556067394" sldId="479"/>
            <ac:picMk id="12" creationId="{78DD8667-6304-5F1A-2417-4C614D621CE2}"/>
          </ac:picMkLst>
        </pc:picChg>
        <pc:picChg chg="del">
          <ac:chgData name="The Hung Dang" userId="96f00586-de2b-499d-b19c-69c4356b81d7" providerId="ADAL" clId="{014F7447-7A25-4916-842E-AF264850D7AF}" dt="2023-12-11T18:59:19.453" v="959" actId="478"/>
          <ac:picMkLst>
            <pc:docMk/>
            <pc:sldMk cId="1556067394" sldId="479"/>
            <ac:picMk id="14" creationId="{5C6FCCC4-9C50-2513-55D0-24A71BB2DAF4}"/>
          </ac:picMkLst>
        </pc:picChg>
        <pc:picChg chg="del">
          <ac:chgData name="The Hung Dang" userId="96f00586-de2b-499d-b19c-69c4356b81d7" providerId="ADAL" clId="{014F7447-7A25-4916-842E-AF264850D7AF}" dt="2023-12-11T18:59:19.009" v="958" actId="478"/>
          <ac:picMkLst>
            <pc:docMk/>
            <pc:sldMk cId="1556067394" sldId="479"/>
            <ac:picMk id="16" creationId="{5F0CA8EA-B0B8-3CE9-0E33-6EE2125DF419}"/>
          </ac:picMkLst>
        </pc:picChg>
        <pc:picChg chg="del">
          <ac:chgData name="The Hung Dang" userId="96f00586-de2b-499d-b19c-69c4356b81d7" providerId="ADAL" clId="{014F7447-7A25-4916-842E-AF264850D7AF}" dt="2023-12-11T18:59:20.513" v="961" actId="478"/>
          <ac:picMkLst>
            <pc:docMk/>
            <pc:sldMk cId="1556067394" sldId="479"/>
            <ac:picMk id="18" creationId="{45D197FE-B94A-584D-A1C5-C2A6F269C4F3}"/>
          </ac:picMkLst>
        </pc:picChg>
      </pc:sldChg>
      <pc:sldChg chg="addSp delSp modSp add mod setBg">
        <pc:chgData name="The Hung Dang" userId="96f00586-de2b-499d-b19c-69c4356b81d7" providerId="ADAL" clId="{014F7447-7A25-4916-842E-AF264850D7AF}" dt="2023-12-11T19:14:27.753" v="1262" actId="403"/>
        <pc:sldMkLst>
          <pc:docMk/>
          <pc:sldMk cId="3396534336" sldId="480"/>
        </pc:sldMkLst>
        <pc:spChg chg="add mod">
          <ac:chgData name="The Hung Dang" userId="96f00586-de2b-499d-b19c-69c4356b81d7" providerId="ADAL" clId="{014F7447-7A25-4916-842E-AF264850D7AF}" dt="2023-12-11T19:14:23.868" v="1261" actId="403"/>
          <ac:spMkLst>
            <pc:docMk/>
            <pc:sldMk cId="3396534336" sldId="480"/>
            <ac:spMk id="6" creationId="{3BBFE8F2-04B5-DBC6-836B-598541852D47}"/>
          </ac:spMkLst>
        </pc:spChg>
        <pc:spChg chg="add mod">
          <ac:chgData name="The Hung Dang" userId="96f00586-de2b-499d-b19c-69c4356b81d7" providerId="ADAL" clId="{014F7447-7A25-4916-842E-AF264850D7AF}" dt="2023-12-11T19:14:27.753" v="1262" actId="403"/>
          <ac:spMkLst>
            <pc:docMk/>
            <pc:sldMk cId="3396534336" sldId="480"/>
            <ac:spMk id="7" creationId="{42BAB404-CF44-7E49-7C05-8F0BDAD67477}"/>
          </ac:spMkLst>
        </pc:spChg>
        <pc:spChg chg="add">
          <ac:chgData name="The Hung Dang" userId="96f00586-de2b-499d-b19c-69c4356b81d7" providerId="ADAL" clId="{014F7447-7A25-4916-842E-AF264850D7AF}" dt="2023-12-11T19:07:17.150" v="1200" actId="26606"/>
          <ac:spMkLst>
            <pc:docMk/>
            <pc:sldMk cId="3396534336" sldId="480"/>
            <ac:spMk id="11" creationId="{440666BC-84A7-F044-1ABD-C40C34B16CEF}"/>
          </ac:spMkLst>
        </pc:spChg>
        <pc:spChg chg="del mod replId">
          <ac:chgData name="The Hung Dang" userId="96f00586-de2b-499d-b19c-69c4356b81d7" providerId="ADAL" clId="{014F7447-7A25-4916-842E-AF264850D7AF}" dt="2023-12-11T19:07:17.150" v="1200" actId="26606"/>
          <ac:spMkLst>
            <pc:docMk/>
            <pc:sldMk cId="3396534336" sldId="480"/>
            <ac:spMk id="13" creationId="{00000000-0000-0000-0000-000000000000}"/>
          </ac:spMkLst>
        </pc:spChg>
        <pc:spChg chg="del mod replId">
          <ac:chgData name="The Hung Dang" userId="96f00586-de2b-499d-b19c-69c4356b81d7" providerId="ADAL" clId="{014F7447-7A25-4916-842E-AF264850D7AF}" dt="2023-12-11T19:07:17.150" v="1200" actId="26606"/>
          <ac:spMkLst>
            <pc:docMk/>
            <pc:sldMk cId="3396534336" sldId="480"/>
            <ac:spMk id="14" creationId="{527B362D-EA2C-0661-F29A-1B75B66F0C36}"/>
          </ac:spMkLst>
        </pc:spChg>
        <pc:spChg chg="add del mod replId">
          <ac:chgData name="The Hung Dang" userId="96f00586-de2b-499d-b19c-69c4356b81d7" providerId="ADAL" clId="{014F7447-7A25-4916-842E-AF264850D7AF}" dt="2023-12-11T19:07:17.150" v="1200" actId="26606"/>
          <ac:spMkLst>
            <pc:docMk/>
            <pc:sldMk cId="3396534336" sldId="480"/>
            <ac:spMk id="16" creationId="{5AE3CB09-9537-B057-C21E-5CAA18DD6553}"/>
          </ac:spMkLst>
        </pc:spChg>
        <pc:spChg chg="del">
          <ac:chgData name="The Hung Dang" userId="96f00586-de2b-499d-b19c-69c4356b81d7" providerId="ADAL" clId="{014F7447-7A25-4916-842E-AF264850D7AF}" dt="2023-12-11T19:05:09.633" v="1103" actId="478"/>
          <ac:spMkLst>
            <pc:docMk/>
            <pc:sldMk cId="3396534336" sldId="480"/>
            <ac:spMk id="17" creationId="{9A519877-1224-449C-05D2-3621F5A43859}"/>
          </ac:spMkLst>
        </pc:spChg>
        <pc:picChg chg="del">
          <ac:chgData name="The Hung Dang" userId="96f00586-de2b-499d-b19c-69c4356b81d7" providerId="ADAL" clId="{014F7447-7A25-4916-842E-AF264850D7AF}" dt="2023-12-11T19:05:08.092" v="1101" actId="478"/>
          <ac:picMkLst>
            <pc:docMk/>
            <pc:sldMk cId="3396534336" sldId="480"/>
            <ac:picMk id="3" creationId="{9B77931D-AFD0-925E-05F4-64FF77F88F32}"/>
          </ac:picMkLst>
        </pc:picChg>
        <pc:picChg chg="add mod">
          <ac:chgData name="The Hung Dang" userId="96f00586-de2b-499d-b19c-69c4356b81d7" providerId="ADAL" clId="{014F7447-7A25-4916-842E-AF264850D7AF}" dt="2023-12-11T19:08:17.415" v="1209" actId="1076"/>
          <ac:picMkLst>
            <pc:docMk/>
            <pc:sldMk cId="3396534336" sldId="480"/>
            <ac:picMk id="4" creationId="{15AFB169-CCDB-DA4E-411C-AC4D012A86C5}"/>
          </ac:picMkLst>
        </pc:picChg>
        <pc:picChg chg="del">
          <ac:chgData name="The Hung Dang" userId="96f00586-de2b-499d-b19c-69c4356b81d7" providerId="ADAL" clId="{014F7447-7A25-4916-842E-AF264850D7AF}" dt="2023-12-11T19:05:08.584" v="1102" actId="478"/>
          <ac:picMkLst>
            <pc:docMk/>
            <pc:sldMk cId="3396534336" sldId="480"/>
            <ac:picMk id="5" creationId="{629A23D8-79CA-63FC-609F-3EF213A49C1F}"/>
          </ac:picMkLst>
        </pc:picChg>
        <pc:picChg chg="add mod">
          <ac:chgData name="The Hung Dang" userId="96f00586-de2b-499d-b19c-69c4356b81d7" providerId="ADAL" clId="{014F7447-7A25-4916-842E-AF264850D7AF}" dt="2023-12-11T19:07:47.383" v="1204" actId="1076"/>
          <ac:picMkLst>
            <pc:docMk/>
            <pc:sldMk cId="3396534336" sldId="480"/>
            <ac:picMk id="9" creationId="{8F0C9726-1636-D81B-B9E3-0B71F883F43D}"/>
          </ac:picMkLst>
        </pc:picChg>
        <pc:picChg chg="add mod">
          <ac:chgData name="The Hung Dang" userId="96f00586-de2b-499d-b19c-69c4356b81d7" providerId="ADAL" clId="{014F7447-7A25-4916-842E-AF264850D7AF}" dt="2023-12-11T19:08:15.710" v="1208" actId="1076"/>
          <ac:picMkLst>
            <pc:docMk/>
            <pc:sldMk cId="3396534336" sldId="480"/>
            <ac:picMk id="12" creationId="{5BF35F59-F433-CCE3-6554-A4237D956E96}"/>
          </ac:picMkLst>
        </pc:picChg>
        <pc:picChg chg="add del mod replId">
          <ac:chgData name="The Hung Dang" userId="96f00586-de2b-499d-b19c-69c4356b81d7" providerId="ADAL" clId="{014F7447-7A25-4916-842E-AF264850D7AF}" dt="2023-12-11T19:07:17.150" v="1200" actId="26606"/>
          <ac:picMkLst>
            <pc:docMk/>
            <pc:sldMk cId="3396534336" sldId="480"/>
            <ac:picMk id="15" creationId="{23E44B0D-BC64-5497-0C8D-BD13838C1536}"/>
          </ac:picMkLst>
        </pc:picChg>
      </pc:sldChg>
      <pc:sldChg chg="addSp delSp modSp add mod ord">
        <pc:chgData name="The Hung Dang" userId="96f00586-de2b-499d-b19c-69c4356b81d7" providerId="ADAL" clId="{014F7447-7A25-4916-842E-AF264850D7AF}" dt="2023-12-11T19:31:32.623" v="1564" actId="1076"/>
        <pc:sldMkLst>
          <pc:docMk/>
          <pc:sldMk cId="2083068612" sldId="481"/>
        </pc:sldMkLst>
        <pc:spChg chg="mod">
          <ac:chgData name="The Hung Dang" userId="96f00586-de2b-499d-b19c-69c4356b81d7" providerId="ADAL" clId="{014F7447-7A25-4916-842E-AF264850D7AF}" dt="2023-12-11T19:23:23.526" v="1312" actId="1076"/>
          <ac:spMkLst>
            <pc:docMk/>
            <pc:sldMk cId="2083068612" sldId="481"/>
            <ac:spMk id="6" creationId="{00000000-0000-0000-0000-000000000000}"/>
          </ac:spMkLst>
        </pc:spChg>
        <pc:spChg chg="add mod">
          <ac:chgData name="The Hung Dang" userId="96f00586-de2b-499d-b19c-69c4356b81d7" providerId="ADAL" clId="{014F7447-7A25-4916-842E-AF264850D7AF}" dt="2023-12-11T19:24:22.512" v="1402" actId="1076"/>
          <ac:spMkLst>
            <pc:docMk/>
            <pc:sldMk cId="2083068612" sldId="481"/>
            <ac:spMk id="9" creationId="{6D6F6977-BED8-402C-919C-F0F60830DB05}"/>
          </ac:spMkLst>
        </pc:spChg>
        <pc:spChg chg="add mod">
          <ac:chgData name="The Hung Dang" userId="96f00586-de2b-499d-b19c-69c4356b81d7" providerId="ADAL" clId="{014F7447-7A25-4916-842E-AF264850D7AF}" dt="2023-12-11T19:26:35.004" v="1469" actId="20577"/>
          <ac:spMkLst>
            <pc:docMk/>
            <pc:sldMk cId="2083068612" sldId="481"/>
            <ac:spMk id="15" creationId="{AD114001-EC1B-81F2-D013-3C6766A6C6D7}"/>
          </ac:spMkLst>
        </pc:spChg>
        <pc:spChg chg="del">
          <ac:chgData name="The Hung Dang" userId="96f00586-de2b-499d-b19c-69c4356b81d7" providerId="ADAL" clId="{014F7447-7A25-4916-842E-AF264850D7AF}" dt="2023-12-11T19:22:27.093" v="1308" actId="478"/>
          <ac:spMkLst>
            <pc:docMk/>
            <pc:sldMk cId="2083068612" sldId="481"/>
            <ac:spMk id="17" creationId="{9A519877-1224-449C-05D2-3621F5A43859}"/>
          </ac:spMkLst>
        </pc:spChg>
        <pc:spChg chg="add mod">
          <ac:chgData name="The Hung Dang" userId="96f00586-de2b-499d-b19c-69c4356b81d7" providerId="ADAL" clId="{014F7447-7A25-4916-842E-AF264850D7AF}" dt="2023-12-11T19:30:18.926" v="1505" actId="1076"/>
          <ac:spMkLst>
            <pc:docMk/>
            <pc:sldMk cId="2083068612" sldId="481"/>
            <ac:spMk id="19" creationId="{B8612D48-430D-5B12-0E1D-460D494FA4FD}"/>
          </ac:spMkLst>
        </pc:spChg>
        <pc:spChg chg="add del">
          <ac:chgData name="The Hung Dang" userId="96f00586-de2b-499d-b19c-69c4356b81d7" providerId="ADAL" clId="{014F7447-7A25-4916-842E-AF264850D7AF}" dt="2023-12-11T19:30:24.525" v="1507" actId="22"/>
          <ac:spMkLst>
            <pc:docMk/>
            <pc:sldMk cId="2083068612" sldId="481"/>
            <ac:spMk id="21" creationId="{BF358152-D248-8A32-7843-0B8AEF78E825}"/>
          </ac:spMkLst>
        </pc:spChg>
        <pc:spChg chg="add mod">
          <ac:chgData name="The Hung Dang" userId="96f00586-de2b-499d-b19c-69c4356b81d7" providerId="ADAL" clId="{014F7447-7A25-4916-842E-AF264850D7AF}" dt="2023-12-11T19:30:56.983" v="1559" actId="1076"/>
          <ac:spMkLst>
            <pc:docMk/>
            <pc:sldMk cId="2083068612" sldId="481"/>
            <ac:spMk id="22" creationId="{51D73263-EC12-F8D4-3E4E-E7872B61496C}"/>
          </ac:spMkLst>
        </pc:spChg>
        <pc:picChg chg="del">
          <ac:chgData name="The Hung Dang" userId="96f00586-de2b-499d-b19c-69c4356b81d7" providerId="ADAL" clId="{014F7447-7A25-4916-842E-AF264850D7AF}" dt="2023-12-11T19:22:14.447" v="1303" actId="478"/>
          <ac:picMkLst>
            <pc:docMk/>
            <pc:sldMk cId="2083068612" sldId="481"/>
            <ac:picMk id="3" creationId="{9B77931D-AFD0-925E-05F4-64FF77F88F32}"/>
          </ac:picMkLst>
        </pc:picChg>
        <pc:picChg chg="add mod">
          <ac:chgData name="The Hung Dang" userId="96f00586-de2b-499d-b19c-69c4356b81d7" providerId="ADAL" clId="{014F7447-7A25-4916-842E-AF264850D7AF}" dt="2023-12-11T19:23:27.586" v="1313" actId="1076"/>
          <ac:picMkLst>
            <pc:docMk/>
            <pc:sldMk cId="2083068612" sldId="481"/>
            <ac:picMk id="4" creationId="{6B5EAB1E-2F9B-40FA-266A-EE8B0BB20E5C}"/>
          </ac:picMkLst>
        </pc:picChg>
        <pc:picChg chg="del">
          <ac:chgData name="The Hung Dang" userId="96f00586-de2b-499d-b19c-69c4356b81d7" providerId="ADAL" clId="{014F7447-7A25-4916-842E-AF264850D7AF}" dt="2023-12-11T19:22:25.293" v="1307" actId="478"/>
          <ac:picMkLst>
            <pc:docMk/>
            <pc:sldMk cId="2083068612" sldId="481"/>
            <ac:picMk id="5" creationId="{629A23D8-79CA-63FC-609F-3EF213A49C1F}"/>
          </ac:picMkLst>
        </pc:picChg>
        <pc:picChg chg="add mod">
          <ac:chgData name="The Hung Dang" userId="96f00586-de2b-499d-b19c-69c4356b81d7" providerId="ADAL" clId="{014F7447-7A25-4916-842E-AF264850D7AF}" dt="2023-12-11T19:24:20.239" v="1401" actId="1076"/>
          <ac:picMkLst>
            <pc:docMk/>
            <pc:sldMk cId="2083068612" sldId="481"/>
            <ac:picMk id="8" creationId="{72AA0965-6C57-8882-2509-A9AE3DF86664}"/>
          </ac:picMkLst>
        </pc:picChg>
        <pc:picChg chg="add mod">
          <ac:chgData name="The Hung Dang" userId="96f00586-de2b-499d-b19c-69c4356b81d7" providerId="ADAL" clId="{014F7447-7A25-4916-842E-AF264850D7AF}" dt="2023-12-11T19:26:06.727" v="1408" actId="1076"/>
          <ac:picMkLst>
            <pc:docMk/>
            <pc:sldMk cId="2083068612" sldId="481"/>
            <ac:picMk id="12" creationId="{93884BEB-AE8B-19F3-9D74-6F6748A2D772}"/>
          </ac:picMkLst>
        </pc:picChg>
        <pc:picChg chg="add mod">
          <ac:chgData name="The Hung Dang" userId="96f00586-de2b-499d-b19c-69c4356b81d7" providerId="ADAL" clId="{014F7447-7A25-4916-842E-AF264850D7AF}" dt="2023-12-11T19:26:04.584" v="1407" actId="1076"/>
          <ac:picMkLst>
            <pc:docMk/>
            <pc:sldMk cId="2083068612" sldId="481"/>
            <ac:picMk id="14" creationId="{470FCC2C-2648-EF59-80E7-8411376F3F77}"/>
          </ac:picMkLst>
        </pc:picChg>
        <pc:picChg chg="add mod">
          <ac:chgData name="The Hung Dang" userId="96f00586-de2b-499d-b19c-69c4356b81d7" providerId="ADAL" clId="{014F7447-7A25-4916-842E-AF264850D7AF}" dt="2023-12-11T19:30:15.967" v="1504" actId="1076"/>
          <ac:picMkLst>
            <pc:docMk/>
            <pc:sldMk cId="2083068612" sldId="481"/>
            <ac:picMk id="18" creationId="{011BB432-8656-2547-E138-D84E0A73480B}"/>
          </ac:picMkLst>
        </pc:picChg>
        <pc:picChg chg="add mod">
          <ac:chgData name="The Hung Dang" userId="96f00586-de2b-499d-b19c-69c4356b81d7" providerId="ADAL" clId="{014F7447-7A25-4916-842E-AF264850D7AF}" dt="2023-12-11T19:31:32.623" v="1564" actId="1076"/>
          <ac:picMkLst>
            <pc:docMk/>
            <pc:sldMk cId="2083068612" sldId="481"/>
            <ac:picMk id="24" creationId="{C82B9DB2-F113-D44C-0FC2-2318BA5DC2E2}"/>
          </ac:picMkLst>
        </pc:picChg>
      </pc:sldChg>
      <pc:sldChg chg="add del">
        <pc:chgData name="The Hung Dang" userId="96f00586-de2b-499d-b19c-69c4356b81d7" providerId="ADAL" clId="{014F7447-7A25-4916-842E-AF264850D7AF}" dt="2023-12-11T19:15:02.969" v="1292"/>
        <pc:sldMkLst>
          <pc:docMk/>
          <pc:sldMk cId="2204232709" sldId="481"/>
        </pc:sldMkLst>
      </pc:sldChg>
      <pc:sldChg chg="addSp delSp modSp add mod">
        <pc:chgData name="The Hung Dang" userId="96f00586-de2b-499d-b19c-69c4356b81d7" providerId="ADAL" clId="{014F7447-7A25-4916-842E-AF264850D7AF}" dt="2023-12-11T19:45:25.006" v="1879" actId="1076"/>
        <pc:sldMkLst>
          <pc:docMk/>
          <pc:sldMk cId="3694958816" sldId="482"/>
        </pc:sldMkLst>
        <pc:spChg chg="add mod">
          <ac:chgData name="The Hung Dang" userId="96f00586-de2b-499d-b19c-69c4356b81d7" providerId="ADAL" clId="{014F7447-7A25-4916-842E-AF264850D7AF}" dt="2023-12-11T19:41:24.432" v="1830" actId="20577"/>
          <ac:spMkLst>
            <pc:docMk/>
            <pc:sldMk cId="3694958816" sldId="482"/>
            <ac:spMk id="5" creationId="{8D165988-7B78-121C-7A5F-44A881F96DA5}"/>
          </ac:spMkLst>
        </pc:spChg>
        <pc:spChg chg="mod">
          <ac:chgData name="The Hung Dang" userId="96f00586-de2b-499d-b19c-69c4356b81d7" providerId="ADAL" clId="{014F7447-7A25-4916-842E-AF264850D7AF}" dt="2023-12-11T19:41:03.270" v="1806" actId="1076"/>
          <ac:spMkLst>
            <pc:docMk/>
            <pc:sldMk cId="3694958816" sldId="482"/>
            <ac:spMk id="6" creationId="{00000000-0000-0000-0000-000000000000}"/>
          </ac:spMkLst>
        </pc:spChg>
        <pc:spChg chg="add del">
          <ac:chgData name="The Hung Dang" userId="96f00586-de2b-499d-b19c-69c4356b81d7" providerId="ADAL" clId="{014F7447-7A25-4916-842E-AF264850D7AF}" dt="2023-12-11T19:41:38.209" v="1834"/>
          <ac:spMkLst>
            <pc:docMk/>
            <pc:sldMk cId="3694958816" sldId="482"/>
            <ac:spMk id="7" creationId="{DA7A19F1-7530-CEF0-FAF4-144BF0B58EFA}"/>
          </ac:spMkLst>
        </pc:spChg>
        <pc:spChg chg="del">
          <ac:chgData name="The Hung Dang" userId="96f00586-de2b-499d-b19c-69c4356b81d7" providerId="ADAL" clId="{014F7447-7A25-4916-842E-AF264850D7AF}" dt="2023-12-11T19:37:12.572" v="1628" actId="478"/>
          <ac:spMkLst>
            <pc:docMk/>
            <pc:sldMk cId="3694958816" sldId="482"/>
            <ac:spMk id="9" creationId="{6D6F6977-BED8-402C-919C-F0F60830DB05}"/>
          </ac:spMkLst>
        </pc:spChg>
        <pc:spChg chg="add mod">
          <ac:chgData name="The Hung Dang" userId="96f00586-de2b-499d-b19c-69c4356b81d7" providerId="ADAL" clId="{014F7447-7A25-4916-842E-AF264850D7AF}" dt="2023-12-11T19:41:47.214" v="1837" actId="14100"/>
          <ac:spMkLst>
            <pc:docMk/>
            <pc:sldMk cId="3694958816" sldId="482"/>
            <ac:spMk id="10" creationId="{13680C02-2FC7-AB56-1443-DF64E8C76770}"/>
          </ac:spMkLst>
        </pc:spChg>
        <pc:spChg chg="add mod">
          <ac:chgData name="The Hung Dang" userId="96f00586-de2b-499d-b19c-69c4356b81d7" providerId="ADAL" clId="{014F7447-7A25-4916-842E-AF264850D7AF}" dt="2023-12-11T19:42:01.352" v="1841" actId="1076"/>
          <ac:spMkLst>
            <pc:docMk/>
            <pc:sldMk cId="3694958816" sldId="482"/>
            <ac:spMk id="13" creationId="{88393585-851C-18B8-AAB4-FA8FB27D713B}"/>
          </ac:spMkLst>
        </pc:spChg>
        <pc:spChg chg="del">
          <ac:chgData name="The Hung Dang" userId="96f00586-de2b-499d-b19c-69c4356b81d7" providerId="ADAL" clId="{014F7447-7A25-4916-842E-AF264850D7AF}" dt="2023-12-11T19:37:15.238" v="1631" actId="478"/>
          <ac:spMkLst>
            <pc:docMk/>
            <pc:sldMk cId="3694958816" sldId="482"/>
            <ac:spMk id="15" creationId="{AD114001-EC1B-81F2-D013-3C6766A6C6D7}"/>
          </ac:spMkLst>
        </pc:spChg>
        <pc:spChg chg="add mod">
          <ac:chgData name="The Hung Dang" userId="96f00586-de2b-499d-b19c-69c4356b81d7" providerId="ADAL" clId="{014F7447-7A25-4916-842E-AF264850D7AF}" dt="2023-12-11T19:42:05.918" v="1843" actId="1076"/>
          <ac:spMkLst>
            <pc:docMk/>
            <pc:sldMk cId="3694958816" sldId="482"/>
            <ac:spMk id="16" creationId="{9102BAE8-FB2B-CCF0-D29F-43BDA1B6B8FB}"/>
          </ac:spMkLst>
        </pc:spChg>
        <pc:spChg chg="del">
          <ac:chgData name="The Hung Dang" userId="96f00586-de2b-499d-b19c-69c4356b81d7" providerId="ADAL" clId="{014F7447-7A25-4916-842E-AF264850D7AF}" dt="2023-12-11T19:37:09.926" v="1625" actId="478"/>
          <ac:spMkLst>
            <pc:docMk/>
            <pc:sldMk cId="3694958816" sldId="482"/>
            <ac:spMk id="19" creationId="{B8612D48-430D-5B12-0E1D-460D494FA4FD}"/>
          </ac:spMkLst>
        </pc:spChg>
        <pc:spChg chg="del">
          <ac:chgData name="The Hung Dang" userId="96f00586-de2b-499d-b19c-69c4356b81d7" providerId="ADAL" clId="{014F7447-7A25-4916-842E-AF264850D7AF}" dt="2023-12-11T19:37:11.097" v="1626" actId="478"/>
          <ac:spMkLst>
            <pc:docMk/>
            <pc:sldMk cId="3694958816" sldId="482"/>
            <ac:spMk id="22" creationId="{51D73263-EC12-F8D4-3E4E-E7872B61496C}"/>
          </ac:spMkLst>
        </pc:spChg>
        <pc:picChg chg="add mod">
          <ac:chgData name="The Hung Dang" userId="96f00586-de2b-499d-b19c-69c4356b81d7" providerId="ADAL" clId="{014F7447-7A25-4916-842E-AF264850D7AF}" dt="2023-12-11T19:45:25.006" v="1879" actId="1076"/>
          <ac:picMkLst>
            <pc:docMk/>
            <pc:sldMk cId="3694958816" sldId="482"/>
            <ac:picMk id="3" creationId="{419C1955-F11D-39FD-0E8D-50EDABC5D7AC}"/>
          </ac:picMkLst>
        </pc:picChg>
        <pc:picChg chg="del">
          <ac:chgData name="The Hung Dang" userId="96f00586-de2b-499d-b19c-69c4356b81d7" providerId="ADAL" clId="{014F7447-7A25-4916-842E-AF264850D7AF}" dt="2023-12-11T19:35:58.209" v="1586" actId="478"/>
          <ac:picMkLst>
            <pc:docMk/>
            <pc:sldMk cId="3694958816" sldId="482"/>
            <ac:picMk id="4" creationId="{6B5EAB1E-2F9B-40FA-266A-EE8B0BB20E5C}"/>
          </ac:picMkLst>
        </pc:picChg>
        <pc:picChg chg="del">
          <ac:chgData name="The Hung Dang" userId="96f00586-de2b-499d-b19c-69c4356b81d7" providerId="ADAL" clId="{014F7447-7A25-4916-842E-AF264850D7AF}" dt="2023-12-11T19:37:11.731" v="1627" actId="478"/>
          <ac:picMkLst>
            <pc:docMk/>
            <pc:sldMk cId="3694958816" sldId="482"/>
            <ac:picMk id="8" creationId="{72AA0965-6C57-8882-2509-A9AE3DF86664}"/>
          </ac:picMkLst>
        </pc:picChg>
        <pc:picChg chg="del">
          <ac:chgData name="The Hung Dang" userId="96f00586-de2b-499d-b19c-69c4356b81d7" providerId="ADAL" clId="{014F7447-7A25-4916-842E-AF264850D7AF}" dt="2023-12-11T19:37:13.313" v="1629" actId="478"/>
          <ac:picMkLst>
            <pc:docMk/>
            <pc:sldMk cId="3694958816" sldId="482"/>
            <ac:picMk id="12" creationId="{93884BEB-AE8B-19F3-9D74-6F6748A2D772}"/>
          </ac:picMkLst>
        </pc:picChg>
        <pc:picChg chg="del">
          <ac:chgData name="The Hung Dang" userId="96f00586-de2b-499d-b19c-69c4356b81d7" providerId="ADAL" clId="{014F7447-7A25-4916-842E-AF264850D7AF}" dt="2023-12-11T19:37:13.928" v="1630" actId="478"/>
          <ac:picMkLst>
            <pc:docMk/>
            <pc:sldMk cId="3694958816" sldId="482"/>
            <ac:picMk id="14" creationId="{470FCC2C-2648-EF59-80E7-8411376F3F77}"/>
          </ac:picMkLst>
        </pc:picChg>
        <pc:picChg chg="del">
          <ac:chgData name="The Hung Dang" userId="96f00586-de2b-499d-b19c-69c4356b81d7" providerId="ADAL" clId="{014F7447-7A25-4916-842E-AF264850D7AF}" dt="2023-12-11T19:37:07.743" v="1623" actId="478"/>
          <ac:picMkLst>
            <pc:docMk/>
            <pc:sldMk cId="3694958816" sldId="482"/>
            <ac:picMk id="18" creationId="{011BB432-8656-2547-E138-D84E0A73480B}"/>
          </ac:picMkLst>
        </pc:picChg>
        <pc:picChg chg="add del mod">
          <ac:chgData name="The Hung Dang" userId="96f00586-de2b-499d-b19c-69c4356b81d7" providerId="ADAL" clId="{014F7447-7A25-4916-842E-AF264850D7AF}" dt="2023-12-11T19:44:57.396" v="1855" actId="21"/>
          <ac:picMkLst>
            <pc:docMk/>
            <pc:sldMk cId="3694958816" sldId="482"/>
            <ac:picMk id="20" creationId="{3B566481-3924-127E-270A-049F691050CA}"/>
          </ac:picMkLst>
        </pc:picChg>
        <pc:picChg chg="del">
          <ac:chgData name="The Hung Dang" userId="96f00586-de2b-499d-b19c-69c4356b81d7" providerId="ADAL" clId="{014F7447-7A25-4916-842E-AF264850D7AF}" dt="2023-12-11T19:37:08.745" v="1624" actId="478"/>
          <ac:picMkLst>
            <pc:docMk/>
            <pc:sldMk cId="3694958816" sldId="482"/>
            <ac:picMk id="24" creationId="{C82B9DB2-F113-D44C-0FC2-2318BA5DC2E2}"/>
          </ac:picMkLst>
        </pc:picChg>
      </pc:sldChg>
      <pc:sldChg chg="addSp delSp modSp new mod setBg modShow addCm delCm modCm">
        <pc:chgData name="The Hung Dang" userId="96f00586-de2b-499d-b19c-69c4356b81d7" providerId="ADAL" clId="{014F7447-7A25-4916-842E-AF264850D7AF}" dt="2023-12-11T19:48:41.321" v="1925"/>
        <pc:sldMkLst>
          <pc:docMk/>
          <pc:sldMk cId="2144999977" sldId="483"/>
        </pc:sldMkLst>
        <pc:spChg chg="del">
          <ac:chgData name="The Hung Dang" userId="96f00586-de2b-499d-b19c-69c4356b81d7" providerId="ADAL" clId="{014F7447-7A25-4916-842E-AF264850D7AF}" dt="2023-12-11T19:45:04.676" v="1857" actId="478"/>
          <ac:spMkLst>
            <pc:docMk/>
            <pc:sldMk cId="2144999977" sldId="483"/>
            <ac:spMk id="2" creationId="{E72E90F5-3E8E-913C-5A1E-0335F4969456}"/>
          </ac:spMkLst>
        </pc:spChg>
        <pc:spChg chg="add del">
          <ac:chgData name="The Hung Dang" userId="96f00586-de2b-499d-b19c-69c4356b81d7" providerId="ADAL" clId="{014F7447-7A25-4916-842E-AF264850D7AF}" dt="2023-12-11T19:45:41.592" v="1885" actId="26606"/>
          <ac:spMkLst>
            <pc:docMk/>
            <pc:sldMk cId="2144999977" sldId="483"/>
            <ac:spMk id="3" creationId="{77BDD959-0209-3489-C799-3165C00E3C29}"/>
          </ac:spMkLst>
        </pc:spChg>
        <pc:spChg chg="add del mod replId">
          <ac:chgData name="The Hung Dang" userId="96f00586-de2b-499d-b19c-69c4356b81d7" providerId="ADAL" clId="{014F7447-7A25-4916-842E-AF264850D7AF}" dt="2023-12-11T19:47:44.365" v="1912" actId="14100"/>
          <ac:spMkLst>
            <pc:docMk/>
            <pc:sldMk cId="2144999977" sldId="483"/>
            <ac:spMk id="3" creationId="{DD7E13E6-B49D-DDCE-9144-03AEFD455466}"/>
          </ac:spMkLst>
        </pc:spChg>
        <pc:spChg chg="add del mod">
          <ac:chgData name="The Hung Dang" userId="96f00586-de2b-499d-b19c-69c4356b81d7" providerId="ADAL" clId="{014F7447-7A25-4916-842E-AF264850D7AF}" dt="2023-12-11T19:45:16.311" v="1878"/>
          <ac:spMkLst>
            <pc:docMk/>
            <pc:sldMk cId="2144999977" sldId="483"/>
            <ac:spMk id="4" creationId="{D4DF3C6F-61F7-39D4-38ED-033AA26C1662}"/>
          </ac:spMkLst>
        </pc:spChg>
        <pc:spChg chg="add del">
          <ac:chgData name="The Hung Dang" userId="96f00586-de2b-499d-b19c-69c4356b81d7" providerId="ADAL" clId="{014F7447-7A25-4916-842E-AF264850D7AF}" dt="2023-12-11T19:45:41.592" v="1885" actId="26606"/>
          <ac:spMkLst>
            <pc:docMk/>
            <pc:sldMk cId="2144999977" sldId="483"/>
            <ac:spMk id="11" creationId="{68AF5748-FED8-45BA-8631-26D1D10F3246}"/>
          </ac:spMkLst>
        </pc:spChg>
        <pc:spChg chg="add del">
          <ac:chgData name="The Hung Dang" userId="96f00586-de2b-499d-b19c-69c4356b81d7" providerId="ADAL" clId="{014F7447-7A25-4916-842E-AF264850D7AF}" dt="2023-12-11T19:45:41.592" v="1885" actId="26606"/>
          <ac:spMkLst>
            <pc:docMk/>
            <pc:sldMk cId="2144999977" sldId="483"/>
            <ac:spMk id="13" creationId="{AF2F604E-43BE-4DC3-B983-E071523364F8}"/>
          </ac:spMkLst>
        </pc:spChg>
        <pc:spChg chg="add del">
          <ac:chgData name="The Hung Dang" userId="96f00586-de2b-499d-b19c-69c4356b81d7" providerId="ADAL" clId="{014F7447-7A25-4916-842E-AF264850D7AF}" dt="2023-12-11T19:45:41.592" v="1885" actId="26606"/>
          <ac:spMkLst>
            <pc:docMk/>
            <pc:sldMk cId="2144999977" sldId="483"/>
            <ac:spMk id="15" creationId="{08C9B587-E65E-4B52-B37C-ABEBB6E87928}"/>
          </ac:spMkLst>
        </pc:spChg>
        <pc:picChg chg="add del">
          <ac:chgData name="The Hung Dang" userId="96f00586-de2b-499d-b19c-69c4356b81d7" providerId="ADAL" clId="{014F7447-7A25-4916-842E-AF264850D7AF}" dt="2023-12-11T19:45:41.592" v="1885" actId="26606"/>
          <ac:picMkLst>
            <pc:docMk/>
            <pc:sldMk cId="2144999977" sldId="483"/>
            <ac:picMk id="6" creationId="{67D18D05-6F1C-2ACB-F897-508877779E7E}"/>
          </ac:picMkLst>
        </pc:picChg>
        <pc:picChg chg="add del mod replId">
          <ac:chgData name="The Hung Dang" userId="96f00586-de2b-499d-b19c-69c4356b81d7" providerId="ADAL" clId="{014F7447-7A25-4916-842E-AF264850D7AF}" dt="2023-12-11T19:48:16.125" v="1922" actId="1076"/>
          <ac:picMkLst>
            <pc:docMk/>
            <pc:sldMk cId="2144999977" sldId="483"/>
            <ac:picMk id="6" creationId="{8287D800-FB50-4CF2-BFE5-418726C2EB84}"/>
          </ac:picMkLst>
        </pc:picChg>
        <pc:picChg chg="add mod">
          <ac:chgData name="The Hung Dang" userId="96f00586-de2b-499d-b19c-69c4356b81d7" providerId="ADAL" clId="{014F7447-7A25-4916-842E-AF264850D7AF}" dt="2023-12-11T19:47:53.030" v="1916" actId="1076"/>
          <ac:picMkLst>
            <pc:docMk/>
            <pc:sldMk cId="2144999977" sldId="483"/>
            <ac:picMk id="8" creationId="{7AEC3420-6C94-CF11-D37D-62F0F95F7B11}"/>
          </ac:picMkLst>
        </pc:picChg>
        <pc:picChg chg="add mod">
          <ac:chgData name="The Hung Dang" userId="96f00586-de2b-499d-b19c-69c4356b81d7" providerId="ADAL" clId="{014F7447-7A25-4916-842E-AF264850D7AF}" dt="2023-12-11T19:47:08.511" v="1901" actId="1076"/>
          <ac:picMkLst>
            <pc:docMk/>
            <pc:sldMk cId="2144999977" sldId="483"/>
            <ac:picMk id="10" creationId="{09A5E73A-CD88-A761-6653-214913795698}"/>
          </ac:picMkLst>
        </pc:picChg>
        <pc:picChg chg="add mod modCrop">
          <ac:chgData name="The Hung Dang" userId="96f00586-de2b-499d-b19c-69c4356b81d7" providerId="ADAL" clId="{014F7447-7A25-4916-842E-AF264850D7AF}" dt="2023-12-11T19:48:06.536" v="1920" actId="732"/>
          <ac:picMkLst>
            <pc:docMk/>
            <pc:sldMk cId="2144999977" sldId="483"/>
            <ac:picMk id="14" creationId="{970AE25B-939E-C076-D850-51762EA12AAE}"/>
          </ac:picMkLst>
        </pc:picChg>
      </pc:sldChg>
    </pc:docChg>
  </pc:docChgLst>
  <pc:docChgLst>
    <pc:chgData name="Huiluomin Shen" userId="S::k23040955@kcl.ac.uk::251b40c5-a904-451d-a99d-080989b6eec6" providerId="AD" clId="Web-{DBE5387C-F629-0E9C-53D7-EDF8BC8C6376}"/>
    <pc:docChg chg="modSld">
      <pc:chgData name="Huiluomin Shen" userId="S::k23040955@kcl.ac.uk::251b40c5-a904-451d-a99d-080989b6eec6" providerId="AD" clId="Web-{DBE5387C-F629-0E9C-53D7-EDF8BC8C6376}" dt="2023-12-11T14:54:57.204" v="19" actId="1076"/>
      <pc:docMkLst>
        <pc:docMk/>
      </pc:docMkLst>
      <pc:sldChg chg="modSp">
        <pc:chgData name="Huiluomin Shen" userId="S::k23040955@kcl.ac.uk::251b40c5-a904-451d-a99d-080989b6eec6" providerId="AD" clId="Web-{DBE5387C-F629-0E9C-53D7-EDF8BC8C6376}" dt="2023-12-11T14:46:39.394" v="0" actId="20577"/>
        <pc:sldMkLst>
          <pc:docMk/>
          <pc:sldMk cId="0" sldId="359"/>
        </pc:sldMkLst>
        <pc:spChg chg="mod">
          <ac:chgData name="Huiluomin Shen" userId="S::k23040955@kcl.ac.uk::251b40c5-a904-451d-a99d-080989b6eec6" providerId="AD" clId="Web-{DBE5387C-F629-0E9C-53D7-EDF8BC8C6376}" dt="2023-12-11T14:46:39.394" v="0" actId="20577"/>
          <ac:spMkLst>
            <pc:docMk/>
            <pc:sldMk cId="0" sldId="359"/>
            <ac:spMk id="43" creationId="{00000000-0000-0000-0000-000000000000}"/>
          </ac:spMkLst>
        </pc:spChg>
      </pc:sldChg>
      <pc:sldChg chg="addSp modSp">
        <pc:chgData name="Huiluomin Shen" userId="S::k23040955@kcl.ac.uk::251b40c5-a904-451d-a99d-080989b6eec6" providerId="AD" clId="Web-{DBE5387C-F629-0E9C-53D7-EDF8BC8C6376}" dt="2023-12-11T14:54:57.204" v="19" actId="1076"/>
        <pc:sldMkLst>
          <pc:docMk/>
          <pc:sldMk cId="1520143294" sldId="477"/>
        </pc:sldMkLst>
        <pc:spChg chg="mod">
          <ac:chgData name="Huiluomin Shen" userId="S::k23040955@kcl.ac.uk::251b40c5-a904-451d-a99d-080989b6eec6" providerId="AD" clId="Web-{DBE5387C-F629-0E9C-53D7-EDF8BC8C6376}" dt="2023-12-11T14:54:45.422" v="15" actId="14100"/>
          <ac:spMkLst>
            <pc:docMk/>
            <pc:sldMk cId="1520143294" sldId="477"/>
            <ac:spMk id="19" creationId="{11756A20-BA27-B161-D0BA-E09E122D7DE8}"/>
          </ac:spMkLst>
        </pc:spChg>
        <pc:picChg chg="add mod">
          <ac:chgData name="Huiluomin Shen" userId="S::k23040955@kcl.ac.uk::251b40c5-a904-451d-a99d-080989b6eec6" providerId="AD" clId="Web-{DBE5387C-F629-0E9C-53D7-EDF8BC8C6376}" dt="2023-12-11T14:54:35.453" v="10" actId="1076"/>
          <ac:picMkLst>
            <pc:docMk/>
            <pc:sldMk cId="1520143294" sldId="477"/>
            <ac:picMk id="20" creationId="{3160BE12-BBD2-3EA9-21C8-740678B0259E}"/>
          </ac:picMkLst>
        </pc:picChg>
        <pc:picChg chg="add mod">
          <ac:chgData name="Huiluomin Shen" userId="S::k23040955@kcl.ac.uk::251b40c5-a904-451d-a99d-080989b6eec6" providerId="AD" clId="Web-{DBE5387C-F629-0E9C-53D7-EDF8BC8C6376}" dt="2023-12-11T14:54:57.204" v="19" actId="1076"/>
          <ac:picMkLst>
            <pc:docMk/>
            <pc:sldMk cId="1520143294" sldId="477"/>
            <ac:picMk id="21" creationId="{AD492041-E6F4-C860-6184-268322B4B6E4}"/>
          </ac:picMkLst>
        </pc:picChg>
      </pc:sldChg>
    </pc:docChg>
  </pc:docChgLst>
  <pc:docChgLst>
    <pc:chgData name="Guest User" userId="S::urn:spo:anon#d8ca1edae2b045663cc45f7a46b3df63d39b4dff7de945f1fb98f7bea3881f8c::" providerId="AD" clId="Web-{16A5BE36-AD62-7A18-938A-95D9BD28974C}"/>
    <pc:docChg chg="modSld">
      <pc:chgData name="Guest User" userId="S::urn:spo:anon#d8ca1edae2b045663cc45f7a46b3df63d39b4dff7de945f1fb98f7bea3881f8c::" providerId="AD" clId="Web-{16A5BE36-AD62-7A18-938A-95D9BD28974C}" dt="2023-12-29T17:06:03.641" v="5" actId="20577"/>
      <pc:docMkLst>
        <pc:docMk/>
      </pc:docMkLst>
      <pc:sldChg chg="modSp">
        <pc:chgData name="Guest User" userId="S::urn:spo:anon#d8ca1edae2b045663cc45f7a46b3df63d39b4dff7de945f1fb98f7bea3881f8c::" providerId="AD" clId="Web-{16A5BE36-AD62-7A18-938A-95D9BD28974C}" dt="2023-12-29T16:51:02.026" v="3" actId="1076"/>
        <pc:sldMkLst>
          <pc:docMk/>
          <pc:sldMk cId="3396534336" sldId="480"/>
        </pc:sldMkLst>
        <pc:spChg chg="mod">
          <ac:chgData name="Guest User" userId="S::urn:spo:anon#d8ca1edae2b045663cc45f7a46b3df63d39b4dff7de945f1fb98f7bea3881f8c::" providerId="AD" clId="Web-{16A5BE36-AD62-7A18-938A-95D9BD28974C}" dt="2023-12-29T16:39:12.351" v="2" actId="1076"/>
          <ac:spMkLst>
            <pc:docMk/>
            <pc:sldMk cId="3396534336" sldId="480"/>
            <ac:spMk id="7" creationId="{42BAB404-CF44-7E49-7C05-8F0BDAD67477}"/>
          </ac:spMkLst>
        </pc:spChg>
        <pc:picChg chg="mod">
          <ac:chgData name="Guest User" userId="S::urn:spo:anon#d8ca1edae2b045663cc45f7a46b3df63d39b4dff7de945f1fb98f7bea3881f8c::" providerId="AD" clId="Web-{16A5BE36-AD62-7A18-938A-95D9BD28974C}" dt="2023-12-29T16:51:02.026" v="3" actId="1076"/>
          <ac:picMkLst>
            <pc:docMk/>
            <pc:sldMk cId="3396534336" sldId="480"/>
            <ac:picMk id="9" creationId="{8F0C9726-1636-D81B-B9E3-0B71F883F43D}"/>
          </ac:picMkLst>
        </pc:picChg>
        <pc:picChg chg="mod">
          <ac:chgData name="Guest User" userId="S::urn:spo:anon#d8ca1edae2b045663cc45f7a46b3df63d39b4dff7de945f1fb98f7bea3881f8c::" providerId="AD" clId="Web-{16A5BE36-AD62-7A18-938A-95D9BD28974C}" dt="2023-12-29T16:39:09.242" v="1" actId="1076"/>
          <ac:picMkLst>
            <pc:docMk/>
            <pc:sldMk cId="3396534336" sldId="480"/>
            <ac:picMk id="12" creationId="{5BF35F59-F433-CCE3-6554-A4237D956E96}"/>
          </ac:picMkLst>
        </pc:picChg>
      </pc:sldChg>
      <pc:sldChg chg="modSp">
        <pc:chgData name="Guest User" userId="S::urn:spo:anon#d8ca1edae2b045663cc45f7a46b3df63d39b4dff7de945f1fb98f7bea3881f8c::" providerId="AD" clId="Web-{16A5BE36-AD62-7A18-938A-95D9BD28974C}" dt="2023-12-29T17:06:03.641" v="5" actId="20577"/>
        <pc:sldMkLst>
          <pc:docMk/>
          <pc:sldMk cId="2083068612" sldId="481"/>
        </pc:sldMkLst>
        <pc:spChg chg="mod">
          <ac:chgData name="Guest User" userId="S::urn:spo:anon#d8ca1edae2b045663cc45f7a46b3df63d39b4dff7de945f1fb98f7bea3881f8c::" providerId="AD" clId="Web-{16A5BE36-AD62-7A18-938A-95D9BD28974C}" dt="2023-12-29T17:06:03.641" v="5" actId="20577"/>
          <ac:spMkLst>
            <pc:docMk/>
            <pc:sldMk cId="2083068612" sldId="481"/>
            <ac:spMk id="22" creationId="{51D73263-EC12-F8D4-3E4E-E7872B61496C}"/>
          </ac:spMkLst>
        </pc:spChg>
      </pc:sldChg>
    </pc:docChg>
  </pc:docChgLst>
  <pc:docChgLst>
    <pc:chgData name="The Hung Dang" userId="S::k23133931@kcl.ac.uk::96f00586-de2b-499d-b19c-69c4356b81d7" providerId="AD" clId="Web-{83155185-BE21-65ED-515E-3620888E6E64}"/>
    <pc:docChg chg="modSld">
      <pc:chgData name="The Hung Dang" userId="S::k23133931@kcl.ac.uk::96f00586-de2b-499d-b19c-69c4356b81d7" providerId="AD" clId="Web-{83155185-BE21-65ED-515E-3620888E6E64}" dt="2023-12-11T14:44:35.205" v="3" actId="20577"/>
      <pc:docMkLst>
        <pc:docMk/>
      </pc:docMkLst>
      <pc:sldChg chg="modSp">
        <pc:chgData name="The Hung Dang" userId="S::k23133931@kcl.ac.uk::96f00586-de2b-499d-b19c-69c4356b81d7" providerId="AD" clId="Web-{83155185-BE21-65ED-515E-3620888E6E64}" dt="2023-12-11T14:44:35.205" v="3" actId="20577"/>
        <pc:sldMkLst>
          <pc:docMk/>
          <pc:sldMk cId="0" sldId="359"/>
        </pc:sldMkLst>
        <pc:spChg chg="mod">
          <ac:chgData name="The Hung Dang" userId="S::k23133931@kcl.ac.uk::96f00586-de2b-499d-b19c-69c4356b81d7" providerId="AD" clId="Web-{83155185-BE21-65ED-515E-3620888E6E64}" dt="2023-12-11T14:44:35.205" v="3" actId="20577"/>
          <ac:spMkLst>
            <pc:docMk/>
            <pc:sldMk cId="0" sldId="359"/>
            <ac:spMk id="43" creationId="{00000000-0000-0000-0000-000000000000}"/>
          </ac:spMkLst>
        </pc:spChg>
      </pc:sldChg>
    </pc:docChg>
  </pc:docChgLst>
</pc:chgInfo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12-09T23:09:20.372" idx="1">
    <p:pos x="10" y="10"/>
    <p:text/>
    <p:extLst>
      <p:ext uri="{C676402C-5697-4E1C-873F-D02D1690AC5C}">
        <p15:threadingInfo xmlns:p15="http://schemas.microsoft.com/office/powerpoint/2012/main" timeZoneBias="-48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3-12-11T19:48:26.327" idx="2">
    <p:pos x="10" y="10"/>
    <p:text>HIDE IT, NO NEED TO PRESENT. JUST FOR QUESTION</p:text>
    <p:extLst>
      <p:ext uri="{C676402C-5697-4E1C-873F-D02D1690AC5C}">
        <p15:threadingInfo xmlns:p15="http://schemas.microsoft.com/office/powerpoint/2012/main" timeZoneBias="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图片占位符 2"/>
          <p:cNvSpPr>
            <a:spLocks noGrp="1"/>
          </p:cNvSpPr>
          <p:nvPr>
            <p:ph type="pic" sz="quarter" idx="10"/>
          </p:nvPr>
        </p:nvSpPr>
        <p:spPr>
          <a:xfrm>
            <a:off x="4918364" y="1572029"/>
            <a:ext cx="3816016" cy="3159298"/>
          </a:xfr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图片占位符 2"/>
          <p:cNvSpPr>
            <a:spLocks noGrp="1"/>
          </p:cNvSpPr>
          <p:nvPr>
            <p:ph type="pic" sz="quarter" idx="10"/>
          </p:nvPr>
        </p:nvSpPr>
        <p:spPr>
          <a:xfrm>
            <a:off x="3104502" y="269701"/>
            <a:ext cx="2929153" cy="4634807"/>
          </a:xfr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图片占位符 2"/>
          <p:cNvSpPr>
            <a:spLocks noGrp="1"/>
          </p:cNvSpPr>
          <p:nvPr>
            <p:ph type="pic" sz="quarter" idx="10"/>
          </p:nvPr>
        </p:nvSpPr>
        <p:spPr>
          <a:xfrm>
            <a:off x="257221" y="1315720"/>
            <a:ext cx="8629559" cy="1740988"/>
          </a:xfr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2542D6-DF36-4FFF-9449-A8CBB500CC37}" type="datetimeFigureOut">
              <a:rPr lang="zh-CN" altLang="en-US" smtClean="0"/>
              <a:t>2023/12/29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57DBD1-4D0D-4464-B15A-849967CA57E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5.xml"/><Relationship Id="rId6" Type="http://schemas.openxmlformats.org/officeDocument/2006/relationships/comments" Target="../comments/comment2.xml"/><Relationship Id="rId5" Type="http://schemas.openxmlformats.org/officeDocument/2006/relationships/image" Target="../media/image40.jpeg"/><Relationship Id="rId4" Type="http://schemas.openxmlformats.org/officeDocument/2006/relationships/image" Target="../media/image39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文本框 42"/>
          <p:cNvSpPr txBox="1"/>
          <p:nvPr/>
        </p:nvSpPr>
        <p:spPr>
          <a:xfrm>
            <a:off x="899708" y="2273645"/>
            <a:ext cx="7188186" cy="707886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0" i="0" u="none" strike="noStrike" kern="1200" cap="none" spc="0" normalizeH="0" baseline="0" noProof="0">
                <a:ln>
                  <a:noFill/>
                </a:ln>
                <a:solidFill>
                  <a:srgbClr val="8DB4C1"/>
                </a:solidFill>
                <a:effectLst/>
                <a:uLnTx/>
                <a:uFillTx/>
                <a:latin typeface="汉仪瑞意宋w"/>
                <a:ea typeface="汉仪瑞意宋w"/>
              </a:rPr>
              <a:t>Final </a:t>
            </a:r>
            <a:r>
              <a:rPr lang="en-US" altLang="zh-CN" sz="4000">
                <a:solidFill>
                  <a:srgbClr val="8DB4C1"/>
                </a:solidFill>
                <a:latin typeface="汉仪瑞意宋w"/>
                <a:ea typeface="汉仪瑞意宋w"/>
              </a:rPr>
              <a:t>Demonstration</a:t>
            </a:r>
            <a:r>
              <a:rPr kumimoji="0" lang="en-US" altLang="zh-CN" sz="4000" b="0" i="0" u="none" strike="noStrike" kern="1200" cap="none" spc="0" normalizeH="0" baseline="0" noProof="0">
                <a:ln>
                  <a:noFill/>
                </a:ln>
                <a:solidFill>
                  <a:srgbClr val="8DB4C1"/>
                </a:solidFill>
                <a:effectLst/>
                <a:uLnTx/>
                <a:uFillTx/>
                <a:latin typeface="汉仪瑞意宋w"/>
                <a:ea typeface="汉仪瑞意宋w"/>
              </a:rPr>
              <a:t>–Group 6</a:t>
            </a:r>
            <a:endParaRPr kumimoji="0" lang="zh-CN" altLang="en-US" sz="4000" b="0" i="0" u="none" strike="noStrike" kern="1200" cap="none" spc="0" normalizeH="0" baseline="0" noProof="0">
              <a:ln>
                <a:noFill/>
              </a:ln>
              <a:solidFill>
                <a:srgbClr val="8DB4C1"/>
              </a:solidFill>
              <a:effectLst/>
              <a:uLnTx/>
              <a:uFillTx/>
              <a:latin typeface="汉仪瑞意宋w"/>
              <a:ea typeface="汉仪瑞意宋w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E61AFF8-A0BF-2493-8D5B-C11B6903B197}"/>
              </a:ext>
            </a:extLst>
          </p:cNvPr>
          <p:cNvSpPr txBox="1"/>
          <p:nvPr/>
        </p:nvSpPr>
        <p:spPr>
          <a:xfrm>
            <a:off x="6479006" y="3459641"/>
            <a:ext cx="23401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Dang The Hung</a:t>
            </a:r>
          </a:p>
          <a:p>
            <a:r>
              <a:rPr lang="en-US" altLang="zh-CN" err="1"/>
              <a:t>Huiluomin</a:t>
            </a:r>
            <a:r>
              <a:rPr lang="en-US" altLang="zh-CN"/>
              <a:t> Shen</a:t>
            </a:r>
          </a:p>
          <a:p>
            <a:r>
              <a:rPr lang="en-US" altLang="zh-CN" err="1"/>
              <a:t>Yiqi</a:t>
            </a:r>
            <a:r>
              <a:rPr lang="en-US" altLang="zh-CN"/>
              <a:t> Ma</a:t>
            </a:r>
          </a:p>
          <a:p>
            <a:r>
              <a:rPr lang="en-US" altLang="zh-CN"/>
              <a:t>Mustafa </a:t>
            </a:r>
            <a:r>
              <a:rPr lang="en-US" altLang="zh-CN" err="1"/>
              <a:t>Kafaji</a:t>
            </a:r>
            <a:endParaRPr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4935318" y="511976"/>
            <a:ext cx="278954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400">
                <a:solidFill>
                  <a:srgbClr val="8DB4C1"/>
                </a:solidFill>
                <a:latin typeface="汉仪瑞意宋w" pitchFamily="18" charset="-122"/>
                <a:ea typeface="汉仪瑞意宋w" pitchFamily="18" charset="-122"/>
                <a:sym typeface="+mn-lt"/>
              </a:rPr>
              <a:t>Differential </a:t>
            </a:r>
            <a:r>
              <a:rPr lang="en-US" altLang="zh-CN" sz="2400" err="1">
                <a:solidFill>
                  <a:srgbClr val="8DB4C1"/>
                </a:solidFill>
                <a:latin typeface="汉仪瑞意宋w" pitchFamily="18" charset="-122"/>
                <a:ea typeface="汉仪瑞意宋w" pitchFamily="18" charset="-122"/>
                <a:sym typeface="+mn-lt"/>
              </a:rPr>
              <a:t>i</a:t>
            </a:r>
            <a:r>
              <a:rPr kumimoji="0" lang="en-US" altLang="zh-CN" sz="2400" b="0" i="0" u="none" strike="noStrike" kern="1200" cap="none" spc="0" normalizeH="0" baseline="0" noProof="0" err="1">
                <a:ln>
                  <a:noFill/>
                </a:ln>
                <a:solidFill>
                  <a:srgbClr val="8DB4C1"/>
                </a:solidFill>
                <a:effectLst/>
                <a:uLnTx/>
                <a:uFillTx/>
                <a:latin typeface="汉仪瑞意宋w" pitchFamily="18" charset="-122"/>
                <a:ea typeface="汉仪瑞意宋w" pitchFamily="18" charset="-122"/>
                <a:cs typeface="+mn-cs"/>
                <a:sym typeface="+mn-lt"/>
              </a:rPr>
              <a:t>nverse</a:t>
            </a: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8DB4C1"/>
                </a:solidFill>
                <a:effectLst/>
                <a:uLnTx/>
                <a:uFillTx/>
                <a:latin typeface="汉仪瑞意宋w" pitchFamily="18" charset="-122"/>
                <a:ea typeface="汉仪瑞意宋w" pitchFamily="18" charset="-122"/>
                <a:cs typeface="+mn-cs"/>
                <a:sym typeface="+mn-lt"/>
              </a:rPr>
              <a:t> </a:t>
            </a: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8DB4C1"/>
                </a:solidFill>
                <a:effectLst/>
                <a:uLnTx/>
                <a:uFillTx/>
                <a:latin typeface="汉仪瑞意宋w" pitchFamily="18" charset="-122"/>
                <a:ea typeface="汉仪瑞意宋w" pitchFamily="18" charset="-122"/>
                <a:cs typeface="+mn-cs"/>
                <a:sym typeface="+mn-lt"/>
              </a:rPr>
              <a:t>Kinematics</a:t>
            </a: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8DB4C1"/>
              </a:solidFill>
              <a:effectLst/>
              <a:uLnTx/>
              <a:uFillTx/>
              <a:latin typeface="汉仪瑞意宋w" pitchFamily="18" charset="-122"/>
              <a:ea typeface="汉仪瑞意宋w" pitchFamily="18" charset="-122"/>
              <a:cs typeface="+mn-cs"/>
              <a:sym typeface="+mn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77931D-AFD0-925E-05F4-64FF77F88F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602" y="289751"/>
            <a:ext cx="3691278" cy="456399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29A23D8-79CA-63FC-609F-3EF213A49C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8708" y="1681196"/>
            <a:ext cx="4783690" cy="1527775"/>
          </a:xfrm>
          <a:prstGeom prst="rect">
            <a:avLst/>
          </a:prstGeom>
        </p:spPr>
      </p:pic>
      <p:sp>
        <p:nvSpPr>
          <p:cNvPr id="11" name="矩形 5">
            <a:extLst>
              <a:ext uri="{FF2B5EF4-FFF2-40B4-BE49-F238E27FC236}">
                <a16:creationId xmlns:a16="http://schemas.microsoft.com/office/drawing/2014/main" id="{527B362D-EA2C-0661-F29A-1B75B66F0C36}"/>
              </a:ext>
            </a:extLst>
          </p:cNvPr>
          <p:cNvSpPr/>
          <p:nvPr/>
        </p:nvSpPr>
        <p:spPr>
          <a:xfrm>
            <a:off x="4842953" y="2631773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8DB4C1"/>
              </a:solidFill>
              <a:effectLst/>
              <a:uLnTx/>
              <a:uFillTx/>
              <a:latin typeface="汉仪瑞意宋w" pitchFamily="18" charset="-122"/>
              <a:ea typeface="汉仪瑞意宋w" pitchFamily="18" charset="-122"/>
              <a:cs typeface="+mn-cs"/>
              <a:sym typeface="+mn-lt"/>
            </a:endParaRPr>
          </a:p>
        </p:txBody>
      </p:sp>
      <p:sp>
        <p:nvSpPr>
          <p:cNvPr id="17" name="矩形 5">
            <a:extLst>
              <a:ext uri="{FF2B5EF4-FFF2-40B4-BE49-F238E27FC236}">
                <a16:creationId xmlns:a16="http://schemas.microsoft.com/office/drawing/2014/main" id="{9A519877-1224-449C-05D2-3621F5A43859}"/>
              </a:ext>
            </a:extLst>
          </p:cNvPr>
          <p:cNvSpPr/>
          <p:nvPr/>
        </p:nvSpPr>
        <p:spPr>
          <a:xfrm>
            <a:off x="3836805" y="3431195"/>
            <a:ext cx="53071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8DB4C1"/>
                </a:solidFill>
                <a:effectLst/>
                <a:uLnTx/>
                <a:uFillTx/>
                <a:latin typeface="汉仪瑞意宋w" pitchFamily="18" charset="-122"/>
                <a:ea typeface="汉仪瑞意宋w" pitchFamily="18" charset="-122"/>
                <a:cs typeface="+mn-cs"/>
                <a:sym typeface="+mn-lt"/>
              </a:rPr>
              <a:t>Cal</a:t>
            </a:r>
            <a:r>
              <a:rPr lang="en-US" altLang="zh-CN" sz="2400" err="1">
                <a:solidFill>
                  <a:srgbClr val="8DB4C1"/>
                </a:solidFill>
                <a:latin typeface="汉仪瑞意宋w" pitchFamily="18" charset="-122"/>
                <a:ea typeface="汉仪瑞意宋w" pitchFamily="18" charset="-122"/>
                <a:sym typeface="+mn-lt"/>
              </a:rPr>
              <a:t>culating</a:t>
            </a:r>
            <a:r>
              <a:rPr lang="en-US" altLang="zh-CN" sz="2400">
                <a:solidFill>
                  <a:srgbClr val="8DB4C1"/>
                </a:solidFill>
                <a:latin typeface="汉仪瑞意宋w" pitchFamily="18" charset="-122"/>
                <a:ea typeface="汉仪瑞意宋w" pitchFamily="18" charset="-122"/>
                <a:sym typeface="+mn-lt"/>
              </a:rPr>
              <a:t> and plotting manipulability and manipulability ellipsoid </a:t>
            </a: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8DB4C1"/>
              </a:solidFill>
              <a:effectLst/>
              <a:uLnTx/>
              <a:uFillTx/>
              <a:latin typeface="汉仪瑞意宋w" pitchFamily="18" charset="-122"/>
              <a:ea typeface="汉仪瑞意宋w" pitchFamily="18" charset="-122"/>
              <a:cs typeface="+mn-cs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560673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5">
            <a:extLst>
              <a:ext uri="{FF2B5EF4-FFF2-40B4-BE49-F238E27FC236}">
                <a16:creationId xmlns:a16="http://schemas.microsoft.com/office/drawing/2014/main" id="{440666BC-84A7-F044-1ABD-C40C34B16CEF}"/>
              </a:ext>
            </a:extLst>
          </p:cNvPr>
          <p:cNvSpPr/>
          <p:nvPr/>
        </p:nvSpPr>
        <p:spPr>
          <a:xfrm>
            <a:off x="4842953" y="2631773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8DB4C1"/>
              </a:solidFill>
              <a:effectLst/>
              <a:uLnTx/>
              <a:uFillTx/>
              <a:latin typeface="汉仪瑞意宋w" pitchFamily="18" charset="-122"/>
              <a:ea typeface="汉仪瑞意宋w" pitchFamily="18" charset="-122"/>
              <a:cs typeface="+mn-cs"/>
              <a:sym typeface="+mn-lt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BBFE8F2-04B5-DBC6-836B-598541852D47}"/>
              </a:ext>
            </a:extLst>
          </p:cNvPr>
          <p:cNvSpPr/>
          <p:nvPr/>
        </p:nvSpPr>
        <p:spPr>
          <a:xfrm>
            <a:off x="3733370" y="285816"/>
            <a:ext cx="22127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72084">
              <a:spcAft>
                <a:spcPts val="600"/>
              </a:spcAft>
              <a:defRPr/>
            </a:pPr>
            <a:r>
              <a:rPr lang="en-US" altLang="zh-CN" sz="2400" b="1" kern="1200">
                <a:solidFill>
                  <a:srgbClr val="8DB4C1"/>
                </a:solidFill>
                <a:latin typeface="+mn-lt"/>
                <a:ea typeface="汉仪瑞意宋w" pitchFamily="18" charset="-122"/>
                <a:cs typeface="+mn-cs"/>
                <a:sym typeface="+mn-lt"/>
              </a:rPr>
              <a:t>Object detection</a:t>
            </a: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rgbClr val="8DB4C1"/>
              </a:solidFill>
              <a:effectLst/>
              <a:uLnTx/>
              <a:uFillTx/>
              <a:latin typeface="汉仪瑞意宋w" pitchFamily="18" charset="-122"/>
              <a:ea typeface="汉仪瑞意宋w" pitchFamily="18" charset="-122"/>
              <a:cs typeface="+mn-cs"/>
              <a:sym typeface="+mn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AFB169-CCDB-DA4E-411C-AC4D012A86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0" y="1073737"/>
            <a:ext cx="8178799" cy="1500399"/>
          </a:xfrm>
          <a:prstGeom prst="rect">
            <a:avLst/>
          </a:prstGeom>
        </p:spPr>
      </p:pic>
      <p:sp>
        <p:nvSpPr>
          <p:cNvPr id="7" name="矩形 5">
            <a:extLst>
              <a:ext uri="{FF2B5EF4-FFF2-40B4-BE49-F238E27FC236}">
                <a16:creationId xmlns:a16="http://schemas.microsoft.com/office/drawing/2014/main" id="{42BAB404-CF44-7E49-7C05-8F0BDAD67477}"/>
              </a:ext>
            </a:extLst>
          </p:cNvPr>
          <p:cNvSpPr/>
          <p:nvPr/>
        </p:nvSpPr>
        <p:spPr>
          <a:xfrm>
            <a:off x="4539767" y="4227187"/>
            <a:ext cx="43915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72084">
              <a:spcAft>
                <a:spcPts val="600"/>
              </a:spcAft>
              <a:defRPr/>
            </a:pPr>
            <a:r>
              <a:rPr lang="en-US" altLang="zh-CN" i="1" kern="1200">
                <a:solidFill>
                  <a:srgbClr val="8DB4C1"/>
                </a:solidFill>
                <a:latin typeface="+mn-lt"/>
                <a:ea typeface="汉仪瑞意宋w" pitchFamily="18" charset="-122"/>
                <a:cs typeface="+mn-cs"/>
                <a:sym typeface="+mn-lt"/>
              </a:rPr>
              <a:t>Approach using the relation of PWM and velocity instead of current sensor</a:t>
            </a:r>
            <a:endParaRPr kumimoji="0" lang="zh-CN" altLang="en-US" sz="2000" b="0" i="1" u="none" strike="noStrike" kern="1200" cap="none" spc="0" normalizeH="0" baseline="0" noProof="0">
              <a:ln>
                <a:noFill/>
              </a:ln>
              <a:solidFill>
                <a:srgbClr val="8DB4C1"/>
              </a:solidFill>
              <a:effectLst/>
              <a:uLnTx/>
              <a:uFillTx/>
              <a:latin typeface="汉仪瑞意宋w" pitchFamily="18" charset="-122"/>
              <a:ea typeface="汉仪瑞意宋w" pitchFamily="18" charset="-122"/>
              <a:cs typeface="+mn-cs"/>
              <a:sym typeface="+mn-lt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F0C9726-1636-D81B-B9E3-0B71F883F4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0" y="856351"/>
            <a:ext cx="2333951" cy="22863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BF35F59-F433-CCE3-6554-A4237D956E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600" y="2572159"/>
            <a:ext cx="2734057" cy="1657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5343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1237784" y="612860"/>
            <a:ext cx="1340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400">
                <a:solidFill>
                  <a:srgbClr val="8DB4C1"/>
                </a:solidFill>
                <a:latin typeface="汉仪瑞意宋w" pitchFamily="18" charset="-122"/>
                <a:ea typeface="汉仪瑞意宋w" pitchFamily="18" charset="-122"/>
                <a:sym typeface="+mn-lt"/>
              </a:rPr>
              <a:t>NEW PID</a:t>
            </a: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8DB4C1"/>
              </a:solidFill>
              <a:effectLst/>
              <a:uLnTx/>
              <a:uFillTx/>
              <a:latin typeface="汉仪瑞意宋w" pitchFamily="18" charset="-122"/>
              <a:ea typeface="汉仪瑞意宋w" pitchFamily="18" charset="-122"/>
              <a:cs typeface="+mn-cs"/>
              <a:sym typeface="+mn-lt"/>
            </a:endParaRPr>
          </a:p>
        </p:txBody>
      </p:sp>
      <p:sp>
        <p:nvSpPr>
          <p:cNvPr id="11" name="矩形 5">
            <a:extLst>
              <a:ext uri="{FF2B5EF4-FFF2-40B4-BE49-F238E27FC236}">
                <a16:creationId xmlns:a16="http://schemas.microsoft.com/office/drawing/2014/main" id="{527B362D-EA2C-0661-F29A-1B75B66F0C36}"/>
              </a:ext>
            </a:extLst>
          </p:cNvPr>
          <p:cNvSpPr/>
          <p:nvPr/>
        </p:nvSpPr>
        <p:spPr>
          <a:xfrm>
            <a:off x="4842953" y="2631773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8DB4C1"/>
              </a:solidFill>
              <a:effectLst/>
              <a:uLnTx/>
              <a:uFillTx/>
              <a:latin typeface="汉仪瑞意宋w" pitchFamily="18" charset="-122"/>
              <a:ea typeface="汉仪瑞意宋w" pitchFamily="18" charset="-122"/>
              <a:cs typeface="+mn-cs"/>
              <a:sym typeface="+mn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5EAB1E-2F9B-40FA-266A-EE8B0BB20E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716" y="1074525"/>
            <a:ext cx="4488873" cy="20821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2AA0965-6C57-8882-2509-A9AE3DF866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3374" y="612860"/>
            <a:ext cx="3278798" cy="1264679"/>
          </a:xfrm>
          <a:prstGeom prst="rect">
            <a:avLst/>
          </a:prstGeom>
        </p:spPr>
      </p:pic>
      <p:sp>
        <p:nvSpPr>
          <p:cNvPr id="9" name="矩形 5">
            <a:extLst>
              <a:ext uri="{FF2B5EF4-FFF2-40B4-BE49-F238E27FC236}">
                <a16:creationId xmlns:a16="http://schemas.microsoft.com/office/drawing/2014/main" id="{6D6F6977-BED8-402C-919C-F0F60830DB05}"/>
              </a:ext>
            </a:extLst>
          </p:cNvPr>
          <p:cNvSpPr/>
          <p:nvPr/>
        </p:nvSpPr>
        <p:spPr>
          <a:xfrm>
            <a:off x="5525827" y="1884752"/>
            <a:ext cx="29738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200" i="1">
                <a:solidFill>
                  <a:srgbClr val="8DB4C1"/>
                </a:solidFill>
                <a:latin typeface="汉仪瑞意宋w" pitchFamily="18" charset="-122"/>
                <a:ea typeface="汉仪瑞意宋w" pitchFamily="18" charset="-122"/>
                <a:sym typeface="+mn-lt"/>
              </a:rPr>
              <a:t>Integral clamping</a:t>
            </a: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200" i="1">
                <a:solidFill>
                  <a:srgbClr val="8DB4C1"/>
                </a:solidFill>
                <a:latin typeface="汉仪瑞意宋w" pitchFamily="18" charset="-122"/>
                <a:ea typeface="汉仪瑞意宋w" pitchFamily="18" charset="-122"/>
                <a:sym typeface="+mn-lt"/>
              </a:rPr>
              <a:t>(Main reason for improvement of control)</a:t>
            </a:r>
            <a:endParaRPr kumimoji="0" lang="zh-CN" altLang="en-US" sz="1200" b="0" i="1" u="none" strike="noStrike" kern="1200" cap="none" spc="0" normalizeH="0" baseline="0" noProof="0">
              <a:ln>
                <a:noFill/>
              </a:ln>
              <a:solidFill>
                <a:srgbClr val="8DB4C1"/>
              </a:solidFill>
              <a:effectLst/>
              <a:uLnTx/>
              <a:uFillTx/>
              <a:latin typeface="汉仪瑞意宋w" pitchFamily="18" charset="-122"/>
              <a:ea typeface="汉仪瑞意宋w" pitchFamily="18" charset="-122"/>
              <a:cs typeface="+mn-cs"/>
              <a:sym typeface="+mn-lt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3884BEB-AE8B-19F3-9D74-6F6748A2D7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7956" y="2431257"/>
            <a:ext cx="3334215" cy="28579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70FCC2C-2648-EF59-80E7-8411376F3F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17957" y="2763417"/>
            <a:ext cx="3334215" cy="198375"/>
          </a:xfrm>
          <a:prstGeom prst="rect">
            <a:avLst/>
          </a:prstGeom>
        </p:spPr>
      </p:pic>
      <p:sp>
        <p:nvSpPr>
          <p:cNvPr id="15" name="矩形 5">
            <a:extLst>
              <a:ext uri="{FF2B5EF4-FFF2-40B4-BE49-F238E27FC236}">
                <a16:creationId xmlns:a16="http://schemas.microsoft.com/office/drawing/2014/main" id="{AD114001-EC1B-81F2-D013-3C6766A6C6D7}"/>
              </a:ext>
            </a:extLst>
          </p:cNvPr>
          <p:cNvSpPr/>
          <p:nvPr/>
        </p:nvSpPr>
        <p:spPr>
          <a:xfrm>
            <a:off x="5822725" y="3093438"/>
            <a:ext cx="23246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200" i="1">
                <a:solidFill>
                  <a:srgbClr val="8DB4C1"/>
                </a:solidFill>
                <a:latin typeface="汉仪瑞意宋w" pitchFamily="18" charset="-122"/>
                <a:ea typeface="汉仪瑞意宋w" pitchFamily="18" charset="-122"/>
                <a:sym typeface="+mn-lt"/>
              </a:rPr>
              <a:t>Derivative noise filtering</a:t>
            </a: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200" i="1">
                <a:solidFill>
                  <a:srgbClr val="8DB4C1"/>
                </a:solidFill>
                <a:latin typeface="汉仪瑞意宋w" pitchFamily="18" charset="-122"/>
                <a:ea typeface="汉仪瑞意宋w" pitchFamily="18" charset="-122"/>
                <a:sym typeface="+mn-lt"/>
              </a:rPr>
              <a:t>(Just do it for learning purpose)</a:t>
            </a:r>
            <a:endParaRPr kumimoji="0" lang="zh-CN" altLang="en-US" sz="1200" b="0" i="1" u="none" strike="noStrike" kern="1200" cap="none" spc="0" normalizeH="0" baseline="0" noProof="0">
              <a:ln>
                <a:noFill/>
              </a:ln>
              <a:solidFill>
                <a:srgbClr val="8DB4C1"/>
              </a:solidFill>
              <a:effectLst/>
              <a:uLnTx/>
              <a:uFillTx/>
              <a:latin typeface="汉仪瑞意宋w" pitchFamily="18" charset="-122"/>
              <a:ea typeface="汉仪瑞意宋w" pitchFamily="18" charset="-122"/>
              <a:cs typeface="+mn-cs"/>
              <a:sym typeface="+mn-lt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11BB432-8656-2547-E138-D84E0A7348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4212" y="3222968"/>
            <a:ext cx="2056452" cy="1241349"/>
          </a:xfrm>
          <a:prstGeom prst="rect">
            <a:avLst/>
          </a:prstGeom>
        </p:spPr>
      </p:pic>
      <p:sp>
        <p:nvSpPr>
          <p:cNvPr id="19" name="矩形 5">
            <a:extLst>
              <a:ext uri="{FF2B5EF4-FFF2-40B4-BE49-F238E27FC236}">
                <a16:creationId xmlns:a16="http://schemas.microsoft.com/office/drawing/2014/main" id="{B8612D48-430D-5B12-0E1D-460D494FA4FD}"/>
              </a:ext>
            </a:extLst>
          </p:cNvPr>
          <p:cNvSpPr/>
          <p:nvPr/>
        </p:nvSpPr>
        <p:spPr>
          <a:xfrm>
            <a:off x="549830" y="4530639"/>
            <a:ext cx="21852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200" i="1">
                <a:solidFill>
                  <a:srgbClr val="8DB4C1"/>
                </a:solidFill>
                <a:latin typeface="汉仪瑞意宋w" pitchFamily="18" charset="-122"/>
                <a:ea typeface="汉仪瑞意宋w" pitchFamily="18" charset="-122"/>
                <a:sym typeface="+mn-lt"/>
              </a:rPr>
              <a:t>PID tuned through simulation</a:t>
            </a:r>
            <a:endParaRPr kumimoji="0" lang="zh-CN" altLang="en-US" sz="1200" b="0" i="1" u="none" strike="noStrike" kern="1200" cap="none" spc="0" normalizeH="0" baseline="0" noProof="0">
              <a:ln>
                <a:noFill/>
              </a:ln>
              <a:solidFill>
                <a:srgbClr val="8DB4C1"/>
              </a:solidFill>
              <a:effectLst/>
              <a:uLnTx/>
              <a:uFillTx/>
              <a:latin typeface="汉仪瑞意宋w" pitchFamily="18" charset="-122"/>
              <a:ea typeface="汉仪瑞意宋w" pitchFamily="18" charset="-122"/>
              <a:cs typeface="+mn-cs"/>
              <a:sym typeface="+mn-lt"/>
            </a:endParaRPr>
          </a:p>
        </p:txBody>
      </p:sp>
      <p:sp>
        <p:nvSpPr>
          <p:cNvPr id="22" name="矩形 5">
            <a:extLst>
              <a:ext uri="{FF2B5EF4-FFF2-40B4-BE49-F238E27FC236}">
                <a16:creationId xmlns:a16="http://schemas.microsoft.com/office/drawing/2014/main" id="{51D73263-EC12-F8D4-3E4E-E7872B61496C}"/>
              </a:ext>
            </a:extLst>
          </p:cNvPr>
          <p:cNvSpPr/>
          <p:nvPr/>
        </p:nvSpPr>
        <p:spPr>
          <a:xfrm>
            <a:off x="2869152" y="4530639"/>
            <a:ext cx="2300631" cy="276999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200" i="1">
                <a:solidFill>
                  <a:srgbClr val="8DB4C1"/>
                </a:solidFill>
                <a:latin typeface="汉仪瑞意宋w"/>
                <a:ea typeface="汉仪瑞意宋w"/>
                <a:sym typeface="+mn-lt"/>
              </a:rPr>
              <a:t>Real PID after tuned in Arduino</a:t>
            </a:r>
            <a:endParaRPr kumimoji="0" lang="zh-CN" altLang="en-US" sz="1200" b="0" i="1" u="none" strike="noStrike" kern="1200" cap="none" spc="0" normalizeH="0" baseline="0" noProof="0">
              <a:ln>
                <a:noFill/>
              </a:ln>
              <a:solidFill>
                <a:srgbClr val="8DB4C1"/>
              </a:solidFill>
              <a:effectLst/>
              <a:uLnTx/>
              <a:uFillTx/>
              <a:latin typeface="汉仪瑞意宋w" pitchFamily="18" charset="-122"/>
              <a:ea typeface="汉仪瑞意宋w" pitchFamily="18" charset="-122"/>
              <a:cs typeface="+mn-cs"/>
              <a:sym typeface="+mn-lt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C82B9DB2-F113-D44C-0FC2-2318BA5DC2E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91241" y="3235218"/>
            <a:ext cx="2056452" cy="1291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0686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307975" y="319013"/>
            <a:ext cx="8528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400">
                <a:solidFill>
                  <a:srgbClr val="8DB4C1"/>
                </a:solidFill>
                <a:latin typeface="汉仪瑞意宋w" pitchFamily="18" charset="-122"/>
                <a:ea typeface="汉仪瑞意宋w" pitchFamily="18" charset="-122"/>
                <a:sym typeface="+mn-lt"/>
              </a:rPr>
              <a:t>ONE FAILED APPROACH (But time consuming </a:t>
            </a:r>
            <a:r>
              <a:rPr lang="en-US" altLang="zh-CN" sz="2400">
                <a:solidFill>
                  <a:srgbClr val="8DB4C1"/>
                </a:solidFill>
                <a:latin typeface="汉仪瑞意宋w" pitchFamily="18" charset="-122"/>
                <a:ea typeface="汉仪瑞意宋w" pitchFamily="18" charset="-122"/>
                <a:sym typeface="Wingdings" panose="05000000000000000000" pitchFamily="2" charset="2"/>
              </a:rPr>
              <a:t>)</a:t>
            </a: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8DB4C1"/>
              </a:solidFill>
              <a:effectLst/>
              <a:uLnTx/>
              <a:uFillTx/>
              <a:latin typeface="汉仪瑞意宋w" pitchFamily="18" charset="-122"/>
              <a:ea typeface="汉仪瑞意宋w" pitchFamily="18" charset="-122"/>
              <a:cs typeface="+mn-cs"/>
              <a:sym typeface="+mn-lt"/>
            </a:endParaRPr>
          </a:p>
        </p:txBody>
      </p:sp>
      <p:sp>
        <p:nvSpPr>
          <p:cNvPr id="11" name="矩形 5">
            <a:extLst>
              <a:ext uri="{FF2B5EF4-FFF2-40B4-BE49-F238E27FC236}">
                <a16:creationId xmlns:a16="http://schemas.microsoft.com/office/drawing/2014/main" id="{527B362D-EA2C-0661-F29A-1B75B66F0C36}"/>
              </a:ext>
            </a:extLst>
          </p:cNvPr>
          <p:cNvSpPr/>
          <p:nvPr/>
        </p:nvSpPr>
        <p:spPr>
          <a:xfrm>
            <a:off x="4842953" y="2631773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8DB4C1"/>
              </a:solidFill>
              <a:effectLst/>
              <a:uLnTx/>
              <a:uFillTx/>
              <a:latin typeface="汉仪瑞意宋w" pitchFamily="18" charset="-122"/>
              <a:ea typeface="汉仪瑞意宋w" pitchFamily="18" charset="-122"/>
              <a:cs typeface="+mn-cs"/>
              <a:sym typeface="+mn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9C1955-F11D-39FD-0E8D-50EDABC5D7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6751" y="872208"/>
            <a:ext cx="6350498" cy="3519129"/>
          </a:xfrm>
          <a:prstGeom prst="rect">
            <a:avLst/>
          </a:prstGeom>
        </p:spPr>
      </p:pic>
      <p:sp>
        <p:nvSpPr>
          <p:cNvPr id="5" name="矩形 5">
            <a:extLst>
              <a:ext uri="{FF2B5EF4-FFF2-40B4-BE49-F238E27FC236}">
                <a16:creationId xmlns:a16="http://schemas.microsoft.com/office/drawing/2014/main" id="{8D165988-7B78-121C-7A5F-44A881F96DA5}"/>
              </a:ext>
            </a:extLst>
          </p:cNvPr>
          <p:cNvSpPr/>
          <p:nvPr/>
        </p:nvSpPr>
        <p:spPr>
          <a:xfrm>
            <a:off x="1060201" y="4444767"/>
            <a:ext cx="70235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200" i="1">
                <a:solidFill>
                  <a:srgbClr val="8DB4C1"/>
                </a:solidFill>
                <a:latin typeface="汉仪瑞意宋w" pitchFamily="18" charset="-122"/>
                <a:ea typeface="汉仪瑞意宋w" pitchFamily="18" charset="-122"/>
                <a:sym typeface="+mn-lt"/>
              </a:rPr>
              <a:t>Trying to move the robot through controlling speed + differential inverse </a:t>
            </a:r>
            <a:r>
              <a:rPr lang="en-US" altLang="zh-CN" sz="1200" i="1" err="1">
                <a:solidFill>
                  <a:srgbClr val="8DB4C1"/>
                </a:solidFill>
                <a:latin typeface="汉仪瑞意宋w" pitchFamily="18" charset="-122"/>
                <a:ea typeface="汉仪瑞意宋w" pitchFamily="18" charset="-122"/>
                <a:sym typeface="+mn-lt"/>
              </a:rPr>
              <a:t>kinametics</a:t>
            </a:r>
            <a:endParaRPr lang="en-US" altLang="zh-CN" sz="1200" i="1">
              <a:solidFill>
                <a:srgbClr val="8DB4C1"/>
              </a:solidFill>
              <a:latin typeface="汉仪瑞意宋w" pitchFamily="18" charset="-122"/>
              <a:ea typeface="汉仪瑞意宋w" pitchFamily="18" charset="-122"/>
              <a:sym typeface="+mn-lt"/>
            </a:endParaRP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200" i="1">
                <a:solidFill>
                  <a:srgbClr val="8DB4C1"/>
                </a:solidFill>
                <a:latin typeface="汉仪瑞意宋w" pitchFamily="18" charset="-122"/>
                <a:ea typeface="汉仪瑞意宋w" pitchFamily="18" charset="-122"/>
                <a:sym typeface="+mn-lt"/>
              </a:rPr>
              <a:t>=&gt; but all we got is BAD trajectories</a:t>
            </a:r>
            <a:endParaRPr kumimoji="0" lang="zh-CN" altLang="en-US" sz="1200" b="0" i="1" u="none" strike="noStrike" kern="1200" cap="none" spc="0" normalizeH="0" baseline="0" noProof="0">
              <a:ln>
                <a:noFill/>
              </a:ln>
              <a:solidFill>
                <a:srgbClr val="8DB4C1"/>
              </a:solidFill>
              <a:effectLst/>
              <a:uLnTx/>
              <a:uFillTx/>
              <a:latin typeface="汉仪瑞意宋w" pitchFamily="18" charset="-122"/>
              <a:ea typeface="汉仪瑞意宋w" pitchFamily="18" charset="-122"/>
              <a:cs typeface="+mn-cs"/>
              <a:sym typeface="+mn-lt"/>
            </a:endParaRPr>
          </a:p>
        </p:txBody>
      </p:sp>
      <p:sp>
        <p:nvSpPr>
          <p:cNvPr id="10" name="AutoShape 4">
            <a:extLst>
              <a:ext uri="{FF2B5EF4-FFF2-40B4-BE49-F238E27FC236}">
                <a16:creationId xmlns:a16="http://schemas.microsoft.com/office/drawing/2014/main" id="{13680C02-2FC7-AB56-1443-DF64E8C7677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3" name="AutoShape 6">
            <a:extLst>
              <a:ext uri="{FF2B5EF4-FFF2-40B4-BE49-F238E27FC236}">
                <a16:creationId xmlns:a16="http://schemas.microsoft.com/office/drawing/2014/main" id="{88393585-851C-18B8-AAB4-FA8FB27D713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566660" y="153543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6" name="AutoShape 8">
            <a:extLst>
              <a:ext uri="{FF2B5EF4-FFF2-40B4-BE49-F238E27FC236}">
                <a16:creationId xmlns:a16="http://schemas.microsoft.com/office/drawing/2014/main" id="{9102BAE8-FB2B-CCF0-D29F-43BDA1B6B8F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292340" y="1395709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49588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5">
            <a:extLst>
              <a:ext uri="{FF2B5EF4-FFF2-40B4-BE49-F238E27FC236}">
                <a16:creationId xmlns:a16="http://schemas.microsoft.com/office/drawing/2014/main" id="{DD7E13E6-B49D-DDCE-9144-03AEFD455466}"/>
              </a:ext>
            </a:extLst>
          </p:cNvPr>
          <p:cNvSpPr/>
          <p:nvPr/>
        </p:nvSpPr>
        <p:spPr>
          <a:xfrm>
            <a:off x="4091939" y="319013"/>
            <a:ext cx="47440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400">
                <a:solidFill>
                  <a:srgbClr val="8DB4C1"/>
                </a:solidFill>
                <a:latin typeface="汉仪瑞意宋w" pitchFamily="18" charset="-122"/>
                <a:ea typeface="汉仪瑞意宋w" pitchFamily="18" charset="-122"/>
                <a:sym typeface="+mn-lt"/>
              </a:rPr>
              <a:t>Some other figures</a:t>
            </a: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8DB4C1"/>
              </a:solidFill>
              <a:effectLst/>
              <a:uLnTx/>
              <a:uFillTx/>
              <a:latin typeface="汉仪瑞意宋w" pitchFamily="18" charset="-122"/>
              <a:ea typeface="汉仪瑞意宋w" pitchFamily="18" charset="-122"/>
              <a:cs typeface="+mn-cs"/>
              <a:sym typeface="+mn-lt"/>
            </a:endParaRPr>
          </a:p>
        </p:txBody>
      </p:sp>
      <p:pic>
        <p:nvPicPr>
          <p:cNvPr id="6" name="Picture 5" descr="A graph of motor and motor line&#10;&#10;Description automatically generated">
            <a:extLst>
              <a:ext uri="{FF2B5EF4-FFF2-40B4-BE49-F238E27FC236}">
                <a16:creationId xmlns:a16="http://schemas.microsoft.com/office/drawing/2014/main" id="{8287D800-FB50-4CF2-BFE5-418726C2EB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8167" y="2907759"/>
            <a:ext cx="2519680" cy="1938936"/>
          </a:xfrm>
          <a:prstGeom prst="rect">
            <a:avLst/>
          </a:prstGeom>
        </p:spPr>
      </p:pic>
      <p:pic>
        <p:nvPicPr>
          <p:cNvPr id="8" name="Picture 7" descr="A graph showing different colored lines&#10;&#10;Description automatically generated">
            <a:extLst>
              <a:ext uri="{FF2B5EF4-FFF2-40B4-BE49-F238E27FC236}">
                <a16:creationId xmlns:a16="http://schemas.microsoft.com/office/drawing/2014/main" id="{7AEC3420-6C94-CF11-D37D-62F0F95F7B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885" y="2272203"/>
            <a:ext cx="3349625" cy="2620864"/>
          </a:xfrm>
          <a:prstGeom prst="rect">
            <a:avLst/>
          </a:prstGeom>
        </p:spPr>
      </p:pic>
      <p:pic>
        <p:nvPicPr>
          <p:cNvPr id="10" name="Picture 9" descr="A graph with a line&#10;&#10;Description automatically generated">
            <a:extLst>
              <a:ext uri="{FF2B5EF4-FFF2-40B4-BE49-F238E27FC236}">
                <a16:creationId xmlns:a16="http://schemas.microsoft.com/office/drawing/2014/main" id="{09A5E73A-CD88-A761-6653-2149137956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3460" y="780678"/>
            <a:ext cx="4069094" cy="2127081"/>
          </a:xfrm>
          <a:prstGeom prst="rect">
            <a:avLst/>
          </a:prstGeom>
        </p:spPr>
      </p:pic>
      <p:pic>
        <p:nvPicPr>
          <p:cNvPr id="14" name="Picture 13" descr="A graph showing a graph&#10;&#10;Description automatically generated with medium confidence">
            <a:extLst>
              <a:ext uri="{FF2B5EF4-FFF2-40B4-BE49-F238E27FC236}">
                <a16:creationId xmlns:a16="http://schemas.microsoft.com/office/drawing/2014/main" id="{970AE25B-939E-C076-D850-51762EA12AA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056"/>
          <a:stretch/>
        </p:blipFill>
        <p:spPr>
          <a:xfrm>
            <a:off x="431825" y="319013"/>
            <a:ext cx="3747744" cy="1953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9999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B1116DE3-5CB2-B761-0FBF-A93BD24CAEA0}"/>
              </a:ext>
            </a:extLst>
          </p:cNvPr>
          <p:cNvSpPr txBox="1"/>
          <p:nvPr/>
        </p:nvSpPr>
        <p:spPr>
          <a:xfrm>
            <a:off x="361034" y="440623"/>
            <a:ext cx="8214929" cy="452431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zh-CN" sz="2400">
                <a:solidFill>
                  <a:srgbClr val="8DB4C1"/>
                </a:solidFill>
                <a:ea typeface="汉仪瑞意宋w" pitchFamily="18" charset="-122"/>
              </a:rPr>
              <a:t>Future Plan (If we still have the future)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CN" sz="2400">
                <a:solidFill>
                  <a:srgbClr val="8DB4C1"/>
                </a:solidFill>
                <a:ea typeface="汉仪瑞意宋w" pitchFamily="18" charset="-122"/>
              </a:rPr>
              <a:t>Different materials for the device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CN" sz="2400">
                <a:solidFill>
                  <a:srgbClr val="8DB4C1"/>
                </a:solidFill>
                <a:ea typeface="汉仪瑞意宋w" pitchFamily="18" charset="-122"/>
              </a:rPr>
              <a:t>Control system - Wear and tear: Might try other type of control. Update control parameters automatically based on data collected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CN" sz="2400">
                <a:solidFill>
                  <a:srgbClr val="8DB4C1"/>
                </a:solidFill>
                <a:ea typeface="汉仪瑞意宋w" pitchFamily="18" charset="-122"/>
              </a:rPr>
              <a:t>Trajectory generation + position, velocity, and acceleration control, objects avoidance, get trajectory from image/videos, …</a:t>
            </a:r>
          </a:p>
          <a:p>
            <a:pPr marL="514350" indent="-514350">
              <a:buFont typeface="+mj-lt"/>
              <a:buAutoNum type="arabicPeriod"/>
            </a:pPr>
            <a:endParaRPr lang="en-US" altLang="zh-CN" sz="3200" b="1">
              <a:cs typeface="Calibri Light"/>
            </a:endParaRPr>
          </a:p>
          <a:p>
            <a:pPr marL="514350" indent="-514350">
              <a:buAutoNum type="arabicPeriod"/>
            </a:pPr>
            <a:endParaRPr lang="en-US" altLang="zh-CN" sz="3200" b="1">
              <a:cs typeface="Calibri Light"/>
            </a:endParaRPr>
          </a:p>
          <a:p>
            <a:endParaRPr lang="en-US" altLang="zh-CN" sz="3200" b="1"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35544102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B1116DE3-5CB2-B761-0FBF-A93BD24CAEA0}"/>
              </a:ext>
            </a:extLst>
          </p:cNvPr>
          <p:cNvSpPr txBox="1"/>
          <p:nvPr/>
        </p:nvSpPr>
        <p:spPr>
          <a:xfrm>
            <a:off x="2009274" y="2279362"/>
            <a:ext cx="51254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/>
              <a:t>PRACTICAL OPERATION</a:t>
            </a:r>
            <a:endParaRPr lang="zh-CN" altLang="en-US" sz="3200" b="1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文本框 42"/>
          <p:cNvSpPr txBox="1"/>
          <p:nvPr/>
        </p:nvSpPr>
        <p:spPr>
          <a:xfrm>
            <a:off x="1558995" y="2207471"/>
            <a:ext cx="60260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4800">
                <a:solidFill>
                  <a:srgbClr val="8DB4C1"/>
                </a:solidFill>
                <a:latin typeface="汉仪瑞意宋w" pitchFamily="18" charset="-122"/>
                <a:ea typeface="汉仪瑞意宋w" pitchFamily="18" charset="-122"/>
              </a:rPr>
              <a:t>Thanks For Watching!</a:t>
            </a:r>
            <a:endParaRPr kumimoji="0" lang="zh-CN" altLang="en-US" sz="4800" b="0" i="0" u="none" strike="noStrike" kern="1200" cap="none" spc="0" normalizeH="0" baseline="0" noProof="0">
              <a:ln>
                <a:noFill/>
              </a:ln>
              <a:solidFill>
                <a:srgbClr val="8DB4C1"/>
              </a:solidFill>
              <a:effectLst/>
              <a:uLnTx/>
              <a:uFillTx/>
              <a:latin typeface="汉仪瑞意宋w" pitchFamily="18" charset="-122"/>
              <a:ea typeface="汉仪瑞意宋w" pitchFamily="18" charset="-122"/>
              <a:cs typeface="+mn-c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4479635" y="535730"/>
            <a:ext cx="1847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4800" b="0" i="0" u="none" strike="noStrike" kern="1200" cap="none" spc="0" normalizeH="0" baseline="0" noProof="0">
              <a:ln>
                <a:noFill/>
              </a:ln>
              <a:solidFill>
                <a:srgbClr val="8DB4C1"/>
              </a:solidFill>
              <a:effectLst/>
              <a:uLnTx/>
              <a:uFillTx/>
              <a:latin typeface="汉仪瑞意宋w" pitchFamily="18" charset="-122"/>
              <a:ea typeface="汉仪瑞意宋w" pitchFamily="18" charset="-122"/>
              <a:cs typeface="+mn-cs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733632" y="889339"/>
            <a:ext cx="17492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rgbClr val="8DB4C1"/>
                </a:solidFill>
                <a:effectLst/>
                <a:uLnTx/>
                <a:uFillTx/>
                <a:latin typeface="汉仪瑞意宋w" pitchFamily="18" charset="-122"/>
                <a:ea typeface="汉仪瑞意宋w" pitchFamily="18" charset="-122"/>
                <a:cs typeface="+mn-cs"/>
              </a:rPr>
              <a:t>CONTENTS</a:t>
            </a: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srgbClr val="8DB4C1"/>
              </a:solidFill>
              <a:effectLst/>
              <a:uLnTx/>
              <a:uFillTx/>
              <a:latin typeface="汉仪瑞意宋w" pitchFamily="18" charset="-122"/>
              <a:ea typeface="汉仪瑞意宋w" pitchFamily="18" charset="-122"/>
              <a:cs typeface="+mn-cs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2105519" y="1792116"/>
            <a:ext cx="2393787" cy="1785595"/>
            <a:chOff x="983341" y="1952289"/>
            <a:chExt cx="3563402" cy="2286000"/>
          </a:xfrm>
        </p:grpSpPr>
        <p:sp>
          <p:nvSpPr>
            <p:cNvPr id="2" name="椭圆 1"/>
            <p:cNvSpPr/>
            <p:nvPr/>
          </p:nvSpPr>
          <p:spPr>
            <a:xfrm>
              <a:off x="1562993" y="2231845"/>
              <a:ext cx="631567" cy="631567"/>
            </a:xfrm>
            <a:prstGeom prst="ellipse">
              <a:avLst/>
            </a:prstGeom>
            <a:solidFill>
              <a:srgbClr val="D6A9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j-lt"/>
                  <a:ea typeface="思源黑体 CN Normal"/>
                  <a:cs typeface="+mn-cs"/>
                </a:rPr>
                <a:t>01</a:t>
              </a: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思源黑体 CN Normal"/>
                <a:cs typeface="+mn-cs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3038163" y="3308454"/>
              <a:ext cx="1508580" cy="4334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600">
                  <a:solidFill>
                    <a:srgbClr val="8DB4C1"/>
                  </a:solidFill>
                  <a:latin typeface="汉仪瑞意宋w" pitchFamily="18" charset="-122"/>
                  <a:ea typeface="汉仪瑞意宋w" pitchFamily="18" charset="-122"/>
                  <a:sym typeface="+mn-lt"/>
                </a:rPr>
                <a:t>CAD/3DP</a:t>
              </a: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8DB4C1"/>
                </a:solidFill>
                <a:effectLst/>
                <a:uLnTx/>
                <a:uFillTx/>
                <a:latin typeface="汉仪瑞意宋w" pitchFamily="18" charset="-122"/>
                <a:ea typeface="汉仪瑞意宋w" pitchFamily="18" charset="-122"/>
                <a:cs typeface="+mn-cs"/>
                <a:sym typeface="+mn-lt"/>
              </a:endParaRPr>
            </a:p>
          </p:txBody>
        </p:sp>
        <p:sp>
          <p:nvSpPr>
            <p:cNvPr id="3" name="矩形: 圆角 2"/>
            <p:cNvSpPr/>
            <p:nvPr/>
          </p:nvSpPr>
          <p:spPr>
            <a:xfrm>
              <a:off x="983341" y="1952289"/>
              <a:ext cx="1716258" cy="2286000"/>
            </a:xfrm>
            <a:prstGeom prst="roundRect">
              <a:avLst>
                <a:gd name="adj" fmla="val 8470"/>
              </a:avLst>
            </a:prstGeom>
            <a:noFill/>
            <a:ln w="19050">
              <a:solidFill>
                <a:srgbClr val="D6A98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思源黑体 CN Normal"/>
                <a:cs typeface="+mn-cs"/>
              </a:endParaRPr>
            </a:p>
          </p:txBody>
        </p: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4ED6F0DB-8F37-9226-DF8B-8451D7A67C7B}"/>
              </a:ext>
            </a:extLst>
          </p:cNvPr>
          <p:cNvGrpSpPr/>
          <p:nvPr/>
        </p:nvGrpSpPr>
        <p:grpSpPr>
          <a:xfrm>
            <a:off x="3391070" y="1792116"/>
            <a:ext cx="2483372" cy="1785595"/>
            <a:chOff x="983341" y="1952289"/>
            <a:chExt cx="3696757" cy="2286000"/>
          </a:xfrm>
        </p:grpSpPr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EAB6E3C0-0C6C-46D2-2D2E-5AB839165CA9}"/>
                </a:ext>
              </a:extLst>
            </p:cNvPr>
            <p:cNvSpPr/>
            <p:nvPr/>
          </p:nvSpPr>
          <p:spPr>
            <a:xfrm>
              <a:off x="1562993" y="2231845"/>
              <a:ext cx="631567" cy="631567"/>
            </a:xfrm>
            <a:prstGeom prst="ellipse">
              <a:avLst/>
            </a:prstGeom>
            <a:solidFill>
              <a:srgbClr val="D6A9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j-lt"/>
                  <a:ea typeface="思源黑体 CN Normal"/>
                  <a:cs typeface="+mn-cs"/>
                </a:rPr>
                <a:t>02</a:t>
              </a: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思源黑体 CN Normal"/>
                <a:cs typeface="+mn-cs"/>
              </a:endParaRP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6C709B55-7175-2DDC-1FBB-8AA7E1A3C162}"/>
                </a:ext>
              </a:extLst>
            </p:cNvPr>
            <p:cNvSpPr/>
            <p:nvPr/>
          </p:nvSpPr>
          <p:spPr>
            <a:xfrm>
              <a:off x="2861310" y="3308454"/>
              <a:ext cx="1818788" cy="4334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800">
                <a:defRPr/>
              </a:pPr>
              <a:r>
                <a:rPr lang="en-US" altLang="zh-CN" sz="1600">
                  <a:solidFill>
                    <a:srgbClr val="8DB4C1"/>
                  </a:solidFill>
                  <a:latin typeface="汉仪瑞意宋w" pitchFamily="18" charset="-122"/>
                  <a:ea typeface="汉仪瑞意宋w" pitchFamily="18" charset="-122"/>
                  <a:sym typeface="+mn-lt"/>
                </a:rPr>
                <a:t>Arduino</a:t>
              </a:r>
            </a:p>
          </p:txBody>
        </p:sp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id="{953D662F-0D4B-4588-9F80-218FF61E8938}"/>
                </a:ext>
              </a:extLst>
            </p:cNvPr>
            <p:cNvSpPr/>
            <p:nvPr/>
          </p:nvSpPr>
          <p:spPr>
            <a:xfrm>
              <a:off x="983341" y="1952289"/>
              <a:ext cx="1716258" cy="2286000"/>
            </a:xfrm>
            <a:prstGeom prst="roundRect">
              <a:avLst>
                <a:gd name="adj" fmla="val 8470"/>
              </a:avLst>
            </a:prstGeom>
            <a:noFill/>
            <a:ln w="19050">
              <a:solidFill>
                <a:srgbClr val="D6A98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思源黑体 CN Normal"/>
                <a:cs typeface="+mn-cs"/>
              </a:endParaRP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E2FCC975-8A5D-08DA-8A0C-2FC06D62AFEB}"/>
              </a:ext>
            </a:extLst>
          </p:cNvPr>
          <p:cNvGrpSpPr/>
          <p:nvPr/>
        </p:nvGrpSpPr>
        <p:grpSpPr>
          <a:xfrm>
            <a:off x="4692555" y="1792116"/>
            <a:ext cx="2322610" cy="1785595"/>
            <a:chOff x="983341" y="1952289"/>
            <a:chExt cx="3457450" cy="2286000"/>
          </a:xfrm>
        </p:grpSpPr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9728E9C9-1F64-E85F-E061-37C0828843B5}"/>
                </a:ext>
              </a:extLst>
            </p:cNvPr>
            <p:cNvSpPr/>
            <p:nvPr/>
          </p:nvSpPr>
          <p:spPr>
            <a:xfrm>
              <a:off x="1562993" y="2231845"/>
              <a:ext cx="631567" cy="631567"/>
            </a:xfrm>
            <a:prstGeom prst="ellipse">
              <a:avLst/>
            </a:prstGeom>
            <a:solidFill>
              <a:srgbClr val="D6A9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j-lt"/>
                  <a:ea typeface="思源黑体 CN Normal"/>
                  <a:cs typeface="+mn-cs"/>
                </a:rPr>
                <a:t>03</a:t>
              </a: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思源黑体 CN Normal"/>
                <a:cs typeface="+mn-cs"/>
              </a:endParaRP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128F4F07-CA74-7624-0EF3-A796BBAFCC1F}"/>
                </a:ext>
              </a:extLst>
            </p:cNvPr>
            <p:cNvSpPr/>
            <p:nvPr/>
          </p:nvSpPr>
          <p:spPr>
            <a:xfrm>
              <a:off x="3137428" y="3334908"/>
              <a:ext cx="1303363" cy="4334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R="0" lvl="0" indent="0" algn="ctr" defTabSz="6858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600" err="1">
                  <a:solidFill>
                    <a:srgbClr val="8DB4C1"/>
                  </a:solidFill>
                  <a:latin typeface="汉仪瑞意宋w" pitchFamily="18" charset="-122"/>
                  <a:ea typeface="汉仪瑞意宋w" pitchFamily="18" charset="-122"/>
                  <a:sym typeface="+mn-lt"/>
                </a:rPr>
                <a:t>Matlab</a:t>
              </a:r>
              <a:endParaRPr lang="zh-CN" altLang="en-US" sz="1600">
                <a:solidFill>
                  <a:srgbClr val="8DB4C1"/>
                </a:solidFill>
                <a:latin typeface="汉仪瑞意宋w" pitchFamily="18" charset="-122"/>
                <a:ea typeface="汉仪瑞意宋w" pitchFamily="18" charset="-122"/>
                <a:sym typeface="+mn-lt"/>
              </a:endParaRPr>
            </a:p>
          </p:txBody>
        </p:sp>
        <p:sp>
          <p:nvSpPr>
            <p:cNvPr id="15" name="矩形: 圆角 14">
              <a:extLst>
                <a:ext uri="{FF2B5EF4-FFF2-40B4-BE49-F238E27FC236}">
                  <a16:creationId xmlns:a16="http://schemas.microsoft.com/office/drawing/2014/main" id="{9134081E-DC9C-AEEF-6597-BA169B2D7DFE}"/>
                </a:ext>
              </a:extLst>
            </p:cNvPr>
            <p:cNvSpPr/>
            <p:nvPr/>
          </p:nvSpPr>
          <p:spPr>
            <a:xfrm>
              <a:off x="983341" y="1952289"/>
              <a:ext cx="1716258" cy="2286000"/>
            </a:xfrm>
            <a:prstGeom prst="roundRect">
              <a:avLst>
                <a:gd name="adj" fmla="val 8470"/>
              </a:avLst>
            </a:prstGeom>
            <a:noFill/>
            <a:ln w="19050">
              <a:solidFill>
                <a:srgbClr val="D6A98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思源黑体 CN Normal"/>
                <a:cs typeface="+mn-cs"/>
              </a:endParaRPr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CE01CF64-07D0-05EF-5617-12BE19F50AD9}"/>
              </a:ext>
            </a:extLst>
          </p:cNvPr>
          <p:cNvGrpSpPr/>
          <p:nvPr/>
        </p:nvGrpSpPr>
        <p:grpSpPr>
          <a:xfrm>
            <a:off x="1899552" y="1810163"/>
            <a:ext cx="5748479" cy="1785595"/>
            <a:chOff x="-5121977" y="1952289"/>
            <a:chExt cx="8557217" cy="2286000"/>
          </a:xfrm>
        </p:grpSpPr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93A2DA60-2D2B-37AA-BB59-FECA2E80D5A7}"/>
                </a:ext>
              </a:extLst>
            </p:cNvPr>
            <p:cNvSpPr/>
            <p:nvPr/>
          </p:nvSpPr>
          <p:spPr>
            <a:xfrm>
              <a:off x="1562993" y="2231845"/>
              <a:ext cx="631567" cy="631567"/>
            </a:xfrm>
            <a:prstGeom prst="ellipse">
              <a:avLst/>
            </a:prstGeom>
            <a:solidFill>
              <a:srgbClr val="D6A9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j-lt"/>
                  <a:ea typeface="思源黑体 CN Normal"/>
                  <a:cs typeface="+mn-cs"/>
                </a:rPr>
                <a:t>04</a:t>
              </a: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思源黑体 CN Normal"/>
                <a:cs typeface="+mn-cs"/>
              </a:endParaRP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60187508-C546-5F43-76A3-A941F8042708}"/>
                </a:ext>
              </a:extLst>
            </p:cNvPr>
            <p:cNvSpPr/>
            <p:nvPr/>
          </p:nvSpPr>
          <p:spPr>
            <a:xfrm>
              <a:off x="289382" y="3048493"/>
              <a:ext cx="3145858" cy="4334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800">
                <a:defRPr/>
              </a:pPr>
              <a:endParaRPr lang="zh-CN" altLang="en-US" sz="1600">
                <a:solidFill>
                  <a:srgbClr val="8DB4C1"/>
                </a:solidFill>
                <a:latin typeface="汉仪瑞意宋w" pitchFamily="18" charset="-122"/>
                <a:ea typeface="汉仪瑞意宋w" pitchFamily="18" charset="-122"/>
                <a:sym typeface="+mn-lt"/>
              </a:endParaRPr>
            </a:p>
          </p:txBody>
        </p:sp>
        <p:sp>
          <p:nvSpPr>
            <p:cNvPr id="20" name="矩形: 圆角 19">
              <a:extLst>
                <a:ext uri="{FF2B5EF4-FFF2-40B4-BE49-F238E27FC236}">
                  <a16:creationId xmlns:a16="http://schemas.microsoft.com/office/drawing/2014/main" id="{276FB76B-18B0-1C30-8D22-7E2B4873B2B6}"/>
                </a:ext>
              </a:extLst>
            </p:cNvPr>
            <p:cNvSpPr/>
            <p:nvPr/>
          </p:nvSpPr>
          <p:spPr>
            <a:xfrm>
              <a:off x="983341" y="1952289"/>
              <a:ext cx="1716258" cy="2286000"/>
            </a:xfrm>
            <a:prstGeom prst="roundRect">
              <a:avLst>
                <a:gd name="adj" fmla="val 8470"/>
              </a:avLst>
            </a:prstGeom>
            <a:noFill/>
            <a:ln w="19050">
              <a:solidFill>
                <a:srgbClr val="D6A98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思源黑体 CN Normal"/>
                <a:cs typeface="+mn-cs"/>
              </a:endParaRP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A921A447-8724-8396-79F5-D7B8EE7DA823}"/>
                </a:ext>
              </a:extLst>
            </p:cNvPr>
            <p:cNvSpPr txBox="1"/>
            <p:nvPr/>
          </p:nvSpPr>
          <p:spPr>
            <a:xfrm>
              <a:off x="-5121977" y="3154191"/>
              <a:ext cx="2329464" cy="748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R="0" lvl="0" indent="0" algn="dist" defTabSz="6858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1200" b="0" i="0" u="none" strike="noStrike" cap="none" spc="0" normalizeH="0" baseline="0">
                  <a:ln>
                    <a:noFill/>
                  </a:ln>
                  <a:solidFill>
                    <a:srgbClr val="8DB4C1"/>
                  </a:solidFill>
                  <a:effectLst/>
                  <a:uLnTx/>
                  <a:uFillTx/>
                  <a:latin typeface="汉仪瑞意宋w" pitchFamily="18" charset="-122"/>
                  <a:ea typeface="汉仪瑞意宋w" pitchFamily="18" charset="-122"/>
                </a:defRPr>
              </a:lvl1pPr>
            </a:lstStyle>
            <a:p>
              <a:pPr algn="ctr"/>
              <a:r>
                <a:rPr lang="en-US" altLang="zh-CN" sz="1600"/>
                <a:t>Assembly &amp;Electronics</a:t>
              </a:r>
              <a:endParaRPr lang="zh-CN" altLang="en-US" sz="1600"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>
            <a:extLst>
              <a:ext uri="{FF2B5EF4-FFF2-40B4-BE49-F238E27FC236}">
                <a16:creationId xmlns:a16="http://schemas.microsoft.com/office/drawing/2014/main" id="{656CA9EA-08C6-3496-0504-A021F4BA7C9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174" b="26561"/>
          <a:stretch/>
        </p:blipFill>
        <p:spPr>
          <a:xfrm>
            <a:off x="876536" y="908443"/>
            <a:ext cx="2610852" cy="361003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86B9290-3E10-D9A8-7C76-0A197ED4BF8C}"/>
              </a:ext>
            </a:extLst>
          </p:cNvPr>
          <p:cNvSpPr txBox="1"/>
          <p:nvPr/>
        </p:nvSpPr>
        <p:spPr>
          <a:xfrm>
            <a:off x="506328" y="508333"/>
            <a:ext cx="3248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rgbClr val="8DB4C1"/>
                </a:solidFill>
                <a:effectLst/>
                <a:uLnTx/>
                <a:uFillTx/>
                <a:latin typeface="汉仪瑞意宋w" pitchFamily="18" charset="-122"/>
                <a:ea typeface="汉仪瑞意宋w" pitchFamily="18" charset="-122"/>
                <a:cs typeface="+mn-cs"/>
              </a:rPr>
              <a:t>Assembly &amp;Electronics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1388C3D0-1B30-C48A-A388-525441255EB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48" r="41392"/>
          <a:stretch/>
        </p:blipFill>
        <p:spPr>
          <a:xfrm>
            <a:off x="5227720" y="908441"/>
            <a:ext cx="2610853" cy="361003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202F28DC-B956-3954-C26F-1379CC458603}"/>
                  </a:ext>
                </a:extLst>
              </p:cNvPr>
              <p:cNvSpPr txBox="1"/>
              <p:nvPr/>
            </p:nvSpPr>
            <p:spPr>
              <a:xfrm>
                <a:off x="436438" y="528784"/>
                <a:ext cx="2814551" cy="25316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448056">
                  <a:spcAft>
                    <a:spcPts val="600"/>
                  </a:spcAft>
                </a:pPr>
                <a:r>
                  <a:rPr lang="en-US" altLang="zh-CN" sz="2072">
                    <a:solidFill>
                      <a:srgbClr val="8DB4C1"/>
                    </a:solidFill>
                    <a:ea typeface="汉仪瑞意宋w" pitchFamily="18" charset="-122"/>
                  </a:rPr>
                  <a:t>Current</a:t>
                </a:r>
                <a:r>
                  <a:rPr lang="zh-CN" altLang="en-US" sz="2072">
                    <a:solidFill>
                      <a:srgbClr val="8DB4C1"/>
                    </a:solidFill>
                    <a:ea typeface="汉仪瑞意宋w" pitchFamily="18" charset="-122"/>
                  </a:rPr>
                  <a:t> </a:t>
                </a:r>
                <a:r>
                  <a:rPr lang="en-US" altLang="zh-CN" sz="2072">
                    <a:solidFill>
                      <a:srgbClr val="8DB4C1"/>
                    </a:solidFill>
                    <a:ea typeface="汉仪瑞意宋w" pitchFamily="18" charset="-122"/>
                  </a:rPr>
                  <a:t>sensor is added</a:t>
                </a:r>
              </a:p>
              <a:p>
                <a:pPr defTabSz="448056">
                  <a:spcAft>
                    <a:spcPts val="600"/>
                  </a:spcAft>
                </a:pPr>
                <a:r>
                  <a:rPr lang="en-US" altLang="zh-CN" sz="2072">
                    <a:solidFill>
                      <a:srgbClr val="8DB4C1"/>
                    </a:solidFill>
                    <a:ea typeface="汉仪瑞意宋w" pitchFamily="18" charset="-122"/>
                  </a:rPr>
                  <a:t>Low pass filter: </a:t>
                </a:r>
              </a:p>
              <a:p>
                <a:pPr marL="285750" indent="-285750" defTabSz="448056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altLang="zh-CN" sz="2072">
                    <a:solidFill>
                      <a:srgbClr val="8DB4C1"/>
                    </a:solidFill>
                    <a:ea typeface="汉仪瑞意宋w" pitchFamily="18" charset="-122"/>
                  </a:rPr>
                  <a:t>R = 40 k</a:t>
                </a:r>
                <a:r>
                  <a:rPr lang="el-GR" altLang="zh-CN" sz="2072">
                    <a:solidFill>
                      <a:srgbClr val="8DB4C1"/>
                    </a:solidFill>
                    <a:ea typeface="汉仪瑞意宋w" pitchFamily="18" charset="-122"/>
                  </a:rPr>
                  <a:t>Ω</a:t>
                </a:r>
                <a:r>
                  <a:rPr lang="en-US" altLang="zh-CN" sz="2072">
                    <a:solidFill>
                      <a:srgbClr val="8DB4C1"/>
                    </a:solidFill>
                    <a:ea typeface="汉仪瑞意宋w" pitchFamily="18" charset="-122"/>
                  </a:rPr>
                  <a:t> (20 k</a:t>
                </a:r>
                <a:r>
                  <a:rPr lang="el-GR" altLang="zh-CN" sz="2072">
                    <a:solidFill>
                      <a:srgbClr val="8DB4C1"/>
                    </a:solidFill>
                    <a:ea typeface="汉仪瑞意宋w" pitchFamily="18" charset="-122"/>
                  </a:rPr>
                  <a:t>Ω</a:t>
                </a:r>
                <a:r>
                  <a:rPr lang="en-US" altLang="zh-CN" sz="2072">
                    <a:solidFill>
                      <a:srgbClr val="8DB4C1"/>
                    </a:solidFill>
                    <a:ea typeface="汉仪瑞意宋w" pitchFamily="18" charset="-122"/>
                  </a:rPr>
                  <a:t> x 2)</a:t>
                </a:r>
              </a:p>
              <a:p>
                <a:pPr marL="285750" indent="-285750" defTabSz="448056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altLang="zh-CN" sz="2072">
                    <a:solidFill>
                      <a:srgbClr val="8DB4C1"/>
                    </a:solidFill>
                    <a:ea typeface="汉仪瑞意宋w" pitchFamily="18" charset="-122"/>
                  </a:rPr>
                  <a:t>C = 2 µF</a:t>
                </a:r>
              </a:p>
              <a:p>
                <a:pPr marL="285750" indent="-285750" defTabSz="448056">
                  <a:spcAft>
                    <a:spcPts val="600"/>
                  </a:spcAft>
                  <a:buFont typeface="Wingdings" panose="05000000000000000000" pitchFamily="2" charset="2"/>
                  <a:buChar char="è"/>
                </a:pPr>
                <a:r>
                  <a:rPr lang="en-US" altLang="zh-CN" sz="2072">
                    <a:solidFill>
                      <a:srgbClr val="8DB4C1"/>
                    </a:solidFill>
                    <a:ea typeface="汉仪瑞意宋w" pitchFamily="18" charset="-122"/>
                  </a:rPr>
                  <a:t>Cut off frequency:</a:t>
                </a:r>
              </a:p>
              <a:p>
                <a:pPr algn="ctr" defTabSz="448056">
                  <a:spcAft>
                    <a:spcPts val="600"/>
                  </a:spcAft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072" i="1">
                            <a:solidFill>
                              <a:srgbClr val="8DB4C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072">
                            <a:solidFill>
                              <a:srgbClr val="8DB4C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2072">
                            <a:solidFill>
                              <a:srgbClr val="8DB4C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l-GR" altLang="zh-CN" sz="2072">
                            <a:solidFill>
                              <a:srgbClr val="8DB4C1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altLang="zh-CN" sz="2072">
                            <a:solidFill>
                              <a:srgbClr val="8DB4C1"/>
                            </a:solidFill>
                            <a:latin typeface="Cambria Math" panose="02040503050406030204" pitchFamily="18" charset="0"/>
                          </a:rPr>
                          <m:t>𝑅𝐶</m:t>
                        </m:r>
                      </m:den>
                    </m:f>
                    <m:r>
                      <m:rPr>
                        <m:nor/>
                      </m:rPr>
                      <a:rPr lang="en-US" altLang="zh-CN" sz="2072" dirty="0">
                        <a:solidFill>
                          <a:srgbClr val="8DB4C1"/>
                        </a:solidFill>
                        <a:ea typeface="汉仪瑞意宋w" pitchFamily="18" charset="-122"/>
                      </a:rPr>
                      <m:t>≈</m:t>
                    </m:r>
                  </m:oMath>
                </a14:m>
                <a:r>
                  <a:rPr lang="en-US" altLang="zh-CN" sz="2072">
                    <a:solidFill>
                      <a:srgbClr val="8DB4C1"/>
                    </a:solidFill>
                    <a:ea typeface="汉仪瑞意宋w" pitchFamily="18" charset="-122"/>
                  </a:rPr>
                  <a:t> 2 Hertz</a:t>
                </a:r>
                <a:endParaRPr lang="zh-CN" altLang="en-US" sz="2072">
                  <a:solidFill>
                    <a:srgbClr val="8DB4C1"/>
                  </a:solidFill>
                  <a:ea typeface="汉仪瑞意宋w" pitchFamily="18" charset="-122"/>
                </a:endParaRPr>
              </a:p>
            </p:txBody>
          </p:sp>
        </mc:Choice>
        <mc:Fallback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202F28DC-B956-3954-C26F-1379CC4586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438" y="528784"/>
                <a:ext cx="2814551" cy="2531655"/>
              </a:xfrm>
              <a:prstGeom prst="rect">
                <a:avLst/>
              </a:prstGeom>
              <a:blipFill>
                <a:blip r:embed="rId2"/>
                <a:stretch>
                  <a:fillRect l="-2603" t="-1446" b="-9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 descr="A group of electronic components on a wood surface&#10;&#10;Description automatically generated">
            <a:extLst>
              <a:ext uri="{FF2B5EF4-FFF2-40B4-BE49-F238E27FC236}">
                <a16:creationId xmlns:a16="http://schemas.microsoft.com/office/drawing/2014/main" id="{33A12E29-E693-AB7E-3745-B9513592A2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436357" y="1544839"/>
            <a:ext cx="3559040" cy="2669281"/>
          </a:xfrm>
          <a:prstGeom prst="rect">
            <a:avLst/>
          </a:prstGeom>
        </p:spPr>
      </p:pic>
      <p:pic>
        <p:nvPicPr>
          <p:cNvPr id="4" name="Picture 3" descr="A close up of a circuit board&#10;&#10;Description automatically generated">
            <a:extLst>
              <a:ext uri="{FF2B5EF4-FFF2-40B4-BE49-F238E27FC236}">
                <a16:creationId xmlns:a16="http://schemas.microsoft.com/office/drawing/2014/main" id="{260E6301-3583-A807-48F7-634F9CF41F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0736" y="1093422"/>
            <a:ext cx="2592893" cy="3567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1432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文本框 42"/>
          <p:cNvSpPr txBox="1"/>
          <p:nvPr/>
        </p:nvSpPr>
        <p:spPr>
          <a:xfrm>
            <a:off x="794131" y="643365"/>
            <a:ext cx="26709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600" b="0" i="0" u="none" strike="noStrike" kern="1200" cap="none" spc="0" normalizeH="0" baseline="0" noProof="0">
                <a:ln>
                  <a:noFill/>
                </a:ln>
                <a:solidFill>
                  <a:srgbClr val="8DB4C1"/>
                </a:solidFill>
                <a:effectLst/>
                <a:uLnTx/>
                <a:uFillTx/>
                <a:latin typeface="汉仪瑞意宋w" pitchFamily="18" charset="-122"/>
                <a:ea typeface="汉仪瑞意宋w" pitchFamily="18" charset="-122"/>
                <a:cs typeface="+mn-cs"/>
              </a:rPr>
              <a:t>CAD/3DP</a:t>
            </a:r>
            <a:endParaRPr kumimoji="0" lang="zh-CN" altLang="en-US" sz="3600" b="0" i="0" u="none" strike="noStrike" kern="1200" cap="none" spc="0" normalizeH="0" baseline="0" noProof="0">
              <a:ln>
                <a:noFill/>
              </a:ln>
              <a:solidFill>
                <a:srgbClr val="8DB4C1"/>
              </a:solidFill>
              <a:effectLst/>
              <a:uLnTx/>
              <a:uFillTx/>
              <a:latin typeface="汉仪瑞意宋w" pitchFamily="18" charset="-122"/>
              <a:ea typeface="汉仪瑞意宋w" pitchFamily="18" charset="-122"/>
              <a:cs typeface="+mn-cs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B7A145C-FF0C-3187-B867-12CE698BB36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472" y="1205114"/>
            <a:ext cx="3328675" cy="185546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7FD7B0B-E14C-4EEE-AA6C-44A1CD25D36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8547" y="1205114"/>
            <a:ext cx="3328675" cy="185546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024EC1E-8591-A181-184A-A080797657F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850" y="2911642"/>
            <a:ext cx="2859918" cy="169362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368A4E4-1E2C-5AD8-7915-181BEE81D8B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9070" y="2911642"/>
            <a:ext cx="2912133" cy="167842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文本框 42"/>
          <p:cNvSpPr txBox="1"/>
          <p:nvPr/>
        </p:nvSpPr>
        <p:spPr>
          <a:xfrm>
            <a:off x="794131" y="643365"/>
            <a:ext cx="26709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600" b="0" i="0" u="none" strike="noStrike" kern="1200" cap="none" spc="0" normalizeH="0" baseline="0" noProof="0">
                <a:ln>
                  <a:noFill/>
                </a:ln>
                <a:solidFill>
                  <a:srgbClr val="8DB4C1"/>
                </a:solidFill>
                <a:effectLst/>
                <a:uLnTx/>
                <a:uFillTx/>
                <a:latin typeface="汉仪瑞意宋w" pitchFamily="18" charset="-122"/>
                <a:ea typeface="汉仪瑞意宋w" pitchFamily="18" charset="-122"/>
                <a:cs typeface="+mn-cs"/>
              </a:rPr>
              <a:t>CAD/3DP</a:t>
            </a:r>
            <a:endParaRPr kumimoji="0" lang="zh-CN" altLang="en-US" sz="3600" b="0" i="0" u="none" strike="noStrike" kern="1200" cap="none" spc="0" normalizeH="0" baseline="0" noProof="0">
              <a:ln>
                <a:noFill/>
              </a:ln>
              <a:solidFill>
                <a:srgbClr val="8DB4C1"/>
              </a:solidFill>
              <a:effectLst/>
              <a:uLnTx/>
              <a:uFillTx/>
              <a:latin typeface="汉仪瑞意宋w" pitchFamily="18" charset="-122"/>
              <a:ea typeface="汉仪瑞意宋w" pitchFamily="18" charset="-122"/>
              <a:cs typeface="+mn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8BE930C-8677-2F72-E47D-C09F490FB8F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783" y="1289696"/>
            <a:ext cx="2607272" cy="207610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A3AC66E-B5DF-DB29-A0E7-8B9959ED969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4446" y="2147146"/>
            <a:ext cx="2795107" cy="241126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90367C44-2D39-2688-C693-4B2E885BA2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2786" y="697871"/>
            <a:ext cx="2895961" cy="171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1832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文本框 42"/>
          <p:cNvSpPr txBox="1"/>
          <p:nvPr/>
        </p:nvSpPr>
        <p:spPr>
          <a:xfrm>
            <a:off x="794131" y="643365"/>
            <a:ext cx="26709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3600">
                <a:solidFill>
                  <a:srgbClr val="8DB4C1"/>
                </a:solidFill>
                <a:latin typeface="汉仪瑞意宋w" pitchFamily="18" charset="-122"/>
                <a:ea typeface="汉仪瑞意宋w" pitchFamily="18" charset="-122"/>
              </a:rPr>
              <a:t>A</a:t>
            </a:r>
            <a:r>
              <a:rPr kumimoji="0" lang="en-US" altLang="zh-CN" sz="3600" b="0" i="0" u="none" strike="noStrike" kern="1200" cap="none" spc="0" normalizeH="0" baseline="0" noProof="0" err="1">
                <a:ln>
                  <a:noFill/>
                </a:ln>
                <a:solidFill>
                  <a:srgbClr val="8DB4C1"/>
                </a:solidFill>
                <a:effectLst/>
                <a:uLnTx/>
                <a:uFillTx/>
                <a:latin typeface="汉仪瑞意宋w" pitchFamily="18" charset="-122"/>
                <a:ea typeface="汉仪瑞意宋w" pitchFamily="18" charset="-122"/>
                <a:cs typeface="+mn-cs"/>
              </a:rPr>
              <a:t>rduino</a:t>
            </a:r>
            <a:endParaRPr kumimoji="0" lang="zh-CN" altLang="en-US" sz="3600" b="0" i="0" u="none" strike="noStrike" kern="1200" cap="none" spc="0" normalizeH="0" baseline="0" noProof="0">
              <a:ln>
                <a:noFill/>
              </a:ln>
              <a:solidFill>
                <a:srgbClr val="8DB4C1"/>
              </a:solidFill>
              <a:effectLst/>
              <a:uLnTx/>
              <a:uFillTx/>
              <a:latin typeface="汉仪瑞意宋w" pitchFamily="18" charset="-122"/>
              <a:ea typeface="汉仪瑞意宋w" pitchFamily="18" charset="-122"/>
              <a:cs typeface="+mn-cs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F2402AC-ACEA-D9E8-77E8-B30F7E729F8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61" r="70049" b="12061"/>
          <a:stretch/>
        </p:blipFill>
        <p:spPr>
          <a:xfrm>
            <a:off x="733690" y="1274980"/>
            <a:ext cx="2136740" cy="320040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ABA0102-4056-F901-94EF-724D79096EC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80" r="65061" b="11922"/>
          <a:stretch/>
        </p:blipFill>
        <p:spPr>
          <a:xfrm>
            <a:off x="2806587" y="1289696"/>
            <a:ext cx="2598216" cy="330266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E105765-F186-DD5C-F144-A49F2BA96FC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43" r="61199" b="12632"/>
          <a:stretch/>
        </p:blipFill>
        <p:spPr>
          <a:xfrm>
            <a:off x="5404803" y="1274980"/>
            <a:ext cx="3004062" cy="3426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4682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855BCB94-2424-5F80-1739-11B199199EC5}"/>
              </a:ext>
            </a:extLst>
          </p:cNvPr>
          <p:cNvSpPr/>
          <p:nvPr/>
        </p:nvSpPr>
        <p:spPr>
          <a:xfrm>
            <a:off x="904014" y="482599"/>
            <a:ext cx="933919" cy="4049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592051">
              <a:spcAft>
                <a:spcPts val="534"/>
              </a:spcAft>
              <a:defRPr/>
            </a:pPr>
            <a:r>
              <a:rPr lang="en-US" altLang="zh-CN" sz="2072" kern="1200" err="1">
                <a:solidFill>
                  <a:srgbClr val="8DB4C1"/>
                </a:solidFill>
                <a:latin typeface="+mn-lt"/>
                <a:ea typeface="汉仪瑞意宋w" pitchFamily="18" charset="-122"/>
                <a:cs typeface="+mn-cs"/>
                <a:sym typeface="+mn-lt"/>
              </a:rPr>
              <a:t>Matlab</a:t>
            </a:r>
            <a:endParaRPr lang="zh-CN" altLang="en-US" sz="2400">
              <a:solidFill>
                <a:srgbClr val="8DB4C1"/>
              </a:solidFill>
              <a:latin typeface="汉仪瑞意宋w" pitchFamily="18" charset="-122"/>
              <a:ea typeface="汉仪瑞意宋w" pitchFamily="18" charset="-122"/>
              <a:sym typeface="+mn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DC2D63-4EFB-4C55-9CB4-34E66471C7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5323" y="482599"/>
            <a:ext cx="4254662" cy="308308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5159C1C-65DC-556E-ECB3-72F7BFEF331F}"/>
              </a:ext>
            </a:extLst>
          </p:cNvPr>
          <p:cNvSpPr txBox="1"/>
          <p:nvPr/>
        </p:nvSpPr>
        <p:spPr>
          <a:xfrm>
            <a:off x="990337" y="1174335"/>
            <a:ext cx="2096322" cy="1368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94701">
              <a:spcAft>
                <a:spcPts val="534"/>
              </a:spcAft>
            </a:pPr>
            <a:r>
              <a:rPr lang="en-US" sz="2072" kern="1200">
                <a:solidFill>
                  <a:srgbClr val="8DB4C1"/>
                </a:solidFill>
                <a:latin typeface="+mn-lt"/>
                <a:ea typeface="汉仪瑞意宋w" pitchFamily="18" charset="-122"/>
                <a:cs typeface="+mn-cs"/>
              </a:rPr>
              <a:t>Get current angle from Arduino -&gt; using forward </a:t>
            </a:r>
            <a:r>
              <a:rPr lang="en-US" sz="2072" kern="1200" err="1">
                <a:solidFill>
                  <a:srgbClr val="8DB4C1"/>
                </a:solidFill>
                <a:latin typeface="+mn-lt"/>
                <a:ea typeface="汉仪瑞意宋w" pitchFamily="18" charset="-122"/>
                <a:cs typeface="+mn-cs"/>
              </a:rPr>
              <a:t>kinametics</a:t>
            </a:r>
            <a:r>
              <a:rPr lang="en-US" sz="2072" kern="1200">
                <a:solidFill>
                  <a:srgbClr val="8DB4C1"/>
                </a:solidFill>
                <a:latin typeface="+mn-lt"/>
                <a:ea typeface="汉仪瑞意宋w" pitchFamily="18" charset="-122"/>
                <a:cs typeface="+mn-cs"/>
              </a:rPr>
              <a:t> to plot</a:t>
            </a:r>
            <a:endParaRPr lang="en-GB" sz="2328">
              <a:solidFill>
                <a:srgbClr val="8DB4C1"/>
              </a:solidFill>
              <a:ea typeface="汉仪瑞意宋w" pitchFamily="18" charset="-12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C191DA7-CDBD-3597-AAB6-5BC9E97924DF}"/>
              </a:ext>
            </a:extLst>
          </p:cNvPr>
          <p:cNvSpPr txBox="1"/>
          <p:nvPr/>
        </p:nvSpPr>
        <p:spPr>
          <a:xfrm>
            <a:off x="990337" y="2650146"/>
            <a:ext cx="2500529" cy="20107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06908">
              <a:spcAft>
                <a:spcPts val="534"/>
              </a:spcAft>
            </a:pPr>
            <a:r>
              <a:rPr lang="en-US" sz="2072" kern="1200">
                <a:solidFill>
                  <a:srgbClr val="8DB4C1"/>
                </a:solidFill>
                <a:latin typeface="+mn-lt"/>
                <a:ea typeface="汉仪瑞意宋w" pitchFamily="18" charset="-122"/>
                <a:cs typeface="+mn-cs"/>
              </a:rPr>
              <a:t>When a position is input into </a:t>
            </a:r>
            <a:r>
              <a:rPr lang="en-US" sz="2072" kern="1200" err="1">
                <a:solidFill>
                  <a:srgbClr val="8DB4C1"/>
                </a:solidFill>
                <a:latin typeface="+mn-lt"/>
                <a:ea typeface="汉仪瑞意宋w" pitchFamily="18" charset="-122"/>
                <a:cs typeface="+mn-cs"/>
              </a:rPr>
              <a:t>Matlab</a:t>
            </a:r>
            <a:r>
              <a:rPr lang="en-US" sz="2072" kern="1200">
                <a:solidFill>
                  <a:srgbClr val="8DB4C1"/>
                </a:solidFill>
                <a:latin typeface="+mn-lt"/>
                <a:ea typeface="汉仪瑞意宋w" pitchFamily="18" charset="-122"/>
                <a:cs typeface="+mn-cs"/>
              </a:rPr>
              <a:t>, inverse </a:t>
            </a:r>
            <a:r>
              <a:rPr lang="en-US" sz="2072" kern="1200" err="1">
                <a:solidFill>
                  <a:srgbClr val="8DB4C1"/>
                </a:solidFill>
                <a:latin typeface="+mn-lt"/>
                <a:ea typeface="汉仪瑞意宋w" pitchFamily="18" charset="-122"/>
                <a:cs typeface="+mn-cs"/>
              </a:rPr>
              <a:t>kinametics</a:t>
            </a:r>
            <a:r>
              <a:rPr lang="en-US" sz="2072" kern="1200">
                <a:solidFill>
                  <a:srgbClr val="8DB4C1"/>
                </a:solidFill>
                <a:latin typeface="+mn-lt"/>
                <a:ea typeface="汉仪瑞意宋w" pitchFamily="18" charset="-122"/>
                <a:cs typeface="+mn-cs"/>
              </a:rPr>
              <a:t> are called to calculate target angle to send back to arduino</a:t>
            </a:r>
            <a:endParaRPr lang="en-GB" sz="2328">
              <a:solidFill>
                <a:srgbClr val="8DB4C1"/>
              </a:solidFill>
              <a:ea typeface="汉仪瑞意宋w" pitchFamily="18" charset="-122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309579" y="307673"/>
            <a:ext cx="24609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8DB4C1"/>
                </a:solidFill>
                <a:effectLst/>
                <a:uLnTx/>
                <a:uFillTx/>
                <a:latin typeface="汉仪瑞意宋w" pitchFamily="18" charset="-122"/>
                <a:ea typeface="汉仪瑞意宋w" pitchFamily="18" charset="-122"/>
                <a:cs typeface="+mn-cs"/>
                <a:sym typeface="+mn-lt"/>
              </a:rPr>
              <a:t>Forward</a:t>
            </a:r>
            <a:r>
              <a:rPr lang="en-US" altLang="zh-CN" sz="2400">
                <a:solidFill>
                  <a:srgbClr val="8DB4C1"/>
                </a:solidFill>
                <a:latin typeface="汉仪瑞意宋w" pitchFamily="18" charset="-122"/>
                <a:ea typeface="汉仪瑞意宋w" pitchFamily="18" charset="-122"/>
                <a:sym typeface="+mn-lt"/>
              </a:rPr>
              <a:t>/</a:t>
            </a: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8DB4C1"/>
                </a:solidFill>
                <a:effectLst/>
                <a:uLnTx/>
                <a:uFillTx/>
                <a:latin typeface="汉仪瑞意宋w" pitchFamily="18" charset="-122"/>
                <a:ea typeface="汉仪瑞意宋w" pitchFamily="18" charset="-122"/>
                <a:cs typeface="+mn-cs"/>
                <a:sym typeface="+mn-lt"/>
              </a:rPr>
              <a:t>Inverse </a:t>
            </a: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8DB4C1"/>
                </a:solidFill>
                <a:effectLst/>
                <a:uLnTx/>
                <a:uFillTx/>
                <a:latin typeface="汉仪瑞意宋w" pitchFamily="18" charset="-122"/>
                <a:ea typeface="汉仪瑞意宋w" pitchFamily="18" charset="-122"/>
                <a:cs typeface="+mn-cs"/>
                <a:sym typeface="+mn-lt"/>
              </a:rPr>
              <a:t>Kinematics</a:t>
            </a: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8DB4C1"/>
              </a:solidFill>
              <a:effectLst/>
              <a:uLnTx/>
              <a:uFillTx/>
              <a:latin typeface="汉仪瑞意宋w" pitchFamily="18" charset="-122"/>
              <a:ea typeface="汉仪瑞意宋w" pitchFamily="18" charset="-122"/>
              <a:cs typeface="+mn-cs"/>
              <a:sym typeface="+mn-lt"/>
            </a:endParaRPr>
          </a:p>
        </p:txBody>
      </p:sp>
      <p:sp>
        <p:nvSpPr>
          <p:cNvPr id="29" name="文本框 28" descr="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"/>
          <p:cNvSpPr txBox="1"/>
          <p:nvPr/>
        </p:nvSpPr>
        <p:spPr>
          <a:xfrm>
            <a:off x="1001467" y="2574758"/>
            <a:ext cx="10711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R="0" lvl="0" indent="0" algn="ctr" defTabSz="6858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8DB4C1"/>
                </a:solidFill>
                <a:effectLst/>
                <a:uLnTx/>
                <a:uFillTx/>
                <a:latin typeface="汉仪瑞意宋w" pitchFamily="18" charset="-122"/>
                <a:ea typeface="汉仪瑞意宋w" pitchFamily="18" charset="-122"/>
              </a:defRPr>
            </a:lvl1pPr>
          </a:lstStyle>
          <a:p>
            <a:r>
              <a:rPr lang="en-US" altLang="zh-CN" sz="1600">
                <a:sym typeface="+mn-lt"/>
              </a:rPr>
              <a:t>FORWARD</a:t>
            </a:r>
            <a:endParaRPr lang="zh-CN" altLang="en-US" sz="1600">
              <a:sym typeface="+mn-lt"/>
            </a:endParaRPr>
          </a:p>
        </p:txBody>
      </p:sp>
      <p:sp>
        <p:nvSpPr>
          <p:cNvPr id="34" name="文本框 33" descr="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"/>
          <p:cNvSpPr txBox="1"/>
          <p:nvPr/>
        </p:nvSpPr>
        <p:spPr>
          <a:xfrm>
            <a:off x="1088030" y="4354774"/>
            <a:ext cx="8980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R="0" lvl="0" indent="0" algn="ctr" defTabSz="6858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8DB4C1"/>
                </a:solidFill>
                <a:effectLst/>
                <a:uLnTx/>
                <a:uFillTx/>
                <a:latin typeface="汉仪瑞意宋w" pitchFamily="18" charset="-122"/>
                <a:ea typeface="汉仪瑞意宋w" pitchFamily="18" charset="-122"/>
              </a:defRPr>
            </a:lvl1pPr>
          </a:lstStyle>
          <a:p>
            <a:r>
              <a:rPr lang="en-US" altLang="zh-CN" sz="1600">
                <a:sym typeface="+mn-lt"/>
              </a:rPr>
              <a:t>INVERSE</a:t>
            </a:r>
            <a:endParaRPr lang="zh-CN" altLang="en-US" sz="1600">
              <a:sym typeface="+mn-lt"/>
            </a:endParaRPr>
          </a:p>
        </p:txBody>
      </p:sp>
      <p:sp>
        <p:nvSpPr>
          <p:cNvPr id="38" name="文本框 37" descr="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"/>
          <p:cNvSpPr txBox="1"/>
          <p:nvPr/>
        </p:nvSpPr>
        <p:spPr>
          <a:xfrm>
            <a:off x="6610105" y="3808171"/>
            <a:ext cx="13035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R="0" lvl="0" indent="0" algn="ctr" defTabSz="6858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srgbClr val="8DB4C1"/>
                </a:solidFill>
                <a:effectLst/>
                <a:uLnTx/>
                <a:uFillTx/>
                <a:latin typeface="汉仪瑞意宋w" pitchFamily="18" charset="-122"/>
                <a:ea typeface="汉仪瑞意宋w" pitchFamily="18" charset="-122"/>
              </a:defRPr>
            </a:lvl1pPr>
          </a:lstStyle>
          <a:p>
            <a:r>
              <a:rPr lang="en-US" altLang="zh-CN" sz="1600">
                <a:sym typeface="+mn-lt"/>
              </a:rPr>
              <a:t>MATLAB GUI</a:t>
            </a:r>
            <a:endParaRPr lang="zh-CN" altLang="en-US" sz="1600">
              <a:sym typeface="+mn-lt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76FFC6F-3D57-81C8-1EF3-B1D59A65B0F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59" b="63859"/>
          <a:stretch/>
        </p:blipFill>
        <p:spPr>
          <a:xfrm>
            <a:off x="414033" y="1055770"/>
            <a:ext cx="2376573" cy="151598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F4974F2-1EF0-281B-FE15-FE1725261C6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55" b="10144"/>
          <a:stretch/>
        </p:blipFill>
        <p:spPr>
          <a:xfrm>
            <a:off x="6866563" y="282870"/>
            <a:ext cx="1573030" cy="2748348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78DD8667-6304-5F1A-2417-4C614D621CE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67" b="59759"/>
          <a:stretch/>
        </p:blipFill>
        <p:spPr>
          <a:xfrm>
            <a:off x="393936" y="2838794"/>
            <a:ext cx="2376573" cy="151598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5C6FCCC4-9C50-2513-55D0-24A71BB2DAF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98" b="9801"/>
          <a:stretch/>
        </p:blipFill>
        <p:spPr>
          <a:xfrm>
            <a:off x="5295289" y="282869"/>
            <a:ext cx="1573030" cy="2748349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5F0CA8EA-B0B8-3CE9-0E33-6EE2125DF419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89" b="9092"/>
          <a:stretch/>
        </p:blipFill>
        <p:spPr>
          <a:xfrm>
            <a:off x="3724015" y="282869"/>
            <a:ext cx="1571274" cy="2748348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45D197FE-B94A-584D-A1C5-C2A6F269C4F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4015" y="3153285"/>
            <a:ext cx="2174051" cy="164832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自定义 603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BC9D2"/>
      </a:accent1>
      <a:accent2>
        <a:srgbClr val="D0AA8C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00"/>
      </a:hlink>
      <a:folHlink>
        <a:srgbClr val="954F72"/>
      </a:folHlink>
    </a:clrScheme>
    <a:fontScheme name="汉仪瑞意宋w">
      <a:majorFont>
        <a:latin typeface="汉仪瑞意宋w"/>
        <a:ea typeface="汉仪瑞意宋w"/>
        <a:cs typeface=""/>
      </a:majorFont>
      <a:minorFont>
        <a:latin typeface="Calibri Light"/>
        <a:ea typeface="思源黑体 CN Normal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On-screen Show (16:9)</PresentationFormat>
  <Slides>17</Slides>
  <Notes>0</Notes>
  <HiddenSlides>1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Office 主题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華灯初上</dc:creator>
  <cp:revision>1</cp:revision>
  <dcterms:created xsi:type="dcterms:W3CDTF">1900-01-01T00:00:00Z</dcterms:created>
  <dcterms:modified xsi:type="dcterms:W3CDTF">2023-12-29T17:06:19Z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3081-11.19.0</vt:lpwstr>
  </property>
  <property fmtid="{D5CDD505-2E9C-101B-9397-08002B2CF9AE}" pid="3" name="KSOTemplateUUID">
    <vt:lpwstr>v1.0_mb_nCQzy9WsCW9LNXLNnuKMkA==</vt:lpwstr>
  </property>
  <property fmtid="{D5CDD505-2E9C-101B-9397-08002B2CF9AE}" pid="4" name="ICV">
    <vt:lpwstr>BF6FC4B21151CE27A5CE326279860027</vt:lpwstr>
  </property>
</Properties>
</file>